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4" r:id="rId8"/>
    <p:sldId id="262"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Arial Black"/>
        <a:ea typeface="Arial Black"/>
        <a:cs typeface="Arial Black"/>
        <a:sym typeface="Arial Black"/>
      </a:defRPr>
    </a:lvl1pPr>
    <a:lvl2pPr marL="0" marR="0" indent="457200" algn="ctr" defTabSz="2438338"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Arial Black"/>
        <a:ea typeface="Arial Black"/>
        <a:cs typeface="Arial Black"/>
        <a:sym typeface="Arial Black"/>
      </a:defRPr>
    </a:lvl2pPr>
    <a:lvl3pPr marL="0" marR="0" indent="914400" algn="ctr" defTabSz="2438338"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Arial Black"/>
        <a:ea typeface="Arial Black"/>
        <a:cs typeface="Arial Black"/>
        <a:sym typeface="Arial Black"/>
      </a:defRPr>
    </a:lvl3pPr>
    <a:lvl4pPr marL="0" marR="0" indent="1371600" algn="ctr" defTabSz="2438338"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Arial Black"/>
        <a:ea typeface="Arial Black"/>
        <a:cs typeface="Arial Black"/>
        <a:sym typeface="Arial Black"/>
      </a:defRPr>
    </a:lvl4pPr>
    <a:lvl5pPr marL="0" marR="0" indent="1828800" algn="ctr" defTabSz="2438338"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Arial Black"/>
        <a:ea typeface="Arial Black"/>
        <a:cs typeface="Arial Black"/>
        <a:sym typeface="Arial Black"/>
      </a:defRPr>
    </a:lvl5pPr>
    <a:lvl6pPr marL="0" marR="0" indent="2286000" algn="ctr" defTabSz="2438338"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Arial Black"/>
        <a:ea typeface="Arial Black"/>
        <a:cs typeface="Arial Black"/>
        <a:sym typeface="Arial Black"/>
      </a:defRPr>
    </a:lvl6pPr>
    <a:lvl7pPr marL="0" marR="0" indent="2743200" algn="ctr" defTabSz="2438338"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Arial Black"/>
        <a:ea typeface="Arial Black"/>
        <a:cs typeface="Arial Black"/>
        <a:sym typeface="Arial Black"/>
      </a:defRPr>
    </a:lvl7pPr>
    <a:lvl8pPr marL="0" marR="0" indent="3200400" algn="ctr" defTabSz="2438338"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Arial Black"/>
        <a:ea typeface="Arial Black"/>
        <a:cs typeface="Arial Black"/>
        <a:sym typeface="Arial Black"/>
      </a:defRPr>
    </a:lvl8pPr>
    <a:lvl9pPr marL="0" marR="0" indent="3657600" algn="ctr" defTabSz="2438338"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Arial Black"/>
        <a:ea typeface="Arial Black"/>
        <a:cs typeface="Arial Black"/>
        <a:sym typeface="Arial Black"/>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7"/>
  </p:normalViewPr>
  <p:slideViewPr>
    <p:cSldViewPr snapToGrid="0" snapToObjects="1">
      <p:cViewPr varScale="1">
        <p:scale>
          <a:sx n="51" d="100"/>
          <a:sy n="5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2" name="Shape 182"/>
          <p:cNvSpPr>
            <a:spLocks noGrp="1" noRot="1" noChangeAspect="1"/>
          </p:cNvSpPr>
          <p:nvPr>
            <p:ph type="sldImg"/>
          </p:nvPr>
        </p:nvSpPr>
        <p:spPr>
          <a:xfrm>
            <a:off x="1143000" y="685800"/>
            <a:ext cx="4572000" cy="3429000"/>
          </a:xfrm>
          <a:prstGeom prst="rect">
            <a:avLst/>
          </a:prstGeom>
        </p:spPr>
        <p:txBody>
          <a:bodyPr/>
          <a:lstStyle/>
          <a:p>
            <a:endParaRPr/>
          </a:p>
        </p:txBody>
      </p:sp>
      <p:sp>
        <p:nvSpPr>
          <p:cNvPr id="183" name="Shape 183"/>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920521677"/>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527506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Rectangle"/>
          <p:cNvSpPr txBox="1">
            <a:spLocks noGrp="1"/>
          </p:cNvSpPr>
          <p:nvPr>
            <p:ph type="body" sz="quarter" idx="13"/>
          </p:nvPr>
        </p:nvSpPr>
        <p:spPr>
          <a:xfrm>
            <a:off x="1201340" y="11859862"/>
            <a:ext cx="21971003" cy="636979"/>
          </a:xfrm>
          <a:prstGeom prst="rect">
            <a:avLst/>
          </a:prstGeom>
        </p:spPr>
        <p:txBody>
          <a:bodyPr lIns="45719" tIns="45719" rIns="45719" bIns="45719"/>
          <a:lstStyle/>
          <a:p>
            <a:pPr marL="0" indent="0" defTabSz="825500">
              <a:lnSpc>
                <a:spcPct val="100000"/>
              </a:lnSpc>
              <a:spcBef>
                <a:spcPts val="0"/>
              </a:spcBef>
              <a:buSzTx/>
              <a:buNone/>
              <a:defRPr sz="3600" b="1"/>
            </a:pPr>
            <a:endParaRPr/>
          </a:p>
        </p:txBody>
      </p:sp>
      <p:sp>
        <p:nvSpPr>
          <p:cNvPr id="12" name="Title Text"/>
          <p:cNvSpPr txBox="1">
            <a:spLocks noGrp="1"/>
          </p:cNvSpPr>
          <p:nvPr>
            <p:ph type="title"/>
          </p:nvPr>
        </p:nvSpPr>
        <p:spPr>
          <a:xfrm>
            <a:off x="1206496" y="2574991"/>
            <a:ext cx="21971004" cy="4648201"/>
          </a:xfrm>
          <a:prstGeom prst="rect">
            <a:avLst/>
          </a:prstGeom>
        </p:spPr>
        <p:txBody>
          <a:bodyPr anchor="b"/>
          <a:lstStyle>
            <a:lvl1pPr>
              <a:defRPr sz="11600" spc="-232"/>
            </a:lvl1pPr>
          </a:lstStyle>
          <a:p>
            <a:r>
              <a:t>Title Text</a:t>
            </a:r>
          </a:p>
        </p:txBody>
      </p:sp>
      <p:sp>
        <p:nvSpPr>
          <p:cNvPr id="13" name="Body Level One…"/>
          <p:cNvSpPr txBox="1">
            <a:spLocks noGrp="1"/>
          </p:cNvSpPr>
          <p:nvPr>
            <p:ph type="body" sz="quarter" idx="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Avocados and limes"/>
          <p:cNvSpPr>
            <a:spLocks noGrp="1"/>
          </p:cNvSpPr>
          <p:nvPr>
            <p:ph type="pic" idx="13"/>
          </p:nvPr>
        </p:nvSpPr>
        <p:spPr>
          <a:xfrm>
            <a:off x="-1155700" y="-1295400"/>
            <a:ext cx="26746200" cy="16018933"/>
          </a:xfrm>
          <a:prstGeom prst="rect">
            <a:avLst/>
          </a:prstGeom>
        </p:spPr>
        <p:txBody>
          <a:bodyPr lIns="91439" tIns="45719" rIns="91439" bIns="45719">
            <a:noAutofit/>
          </a:bodyPr>
          <a:lstStyle/>
          <a:p>
            <a:endParaRPr/>
          </a:p>
        </p:txBody>
      </p:sp>
      <p:sp>
        <p:nvSpPr>
          <p:cNvPr id="22" name="Title Text"/>
          <p:cNvSpPr txBox="1">
            <a:spLocks noGrp="1"/>
          </p:cNvSpPr>
          <p:nvPr>
            <p:ph type="title"/>
          </p:nvPr>
        </p:nvSpPr>
        <p:spPr>
          <a:xfrm>
            <a:off x="1206500" y="7124700"/>
            <a:ext cx="21971000" cy="4648200"/>
          </a:xfrm>
          <a:prstGeom prst="rect">
            <a:avLst/>
          </a:prstGeom>
        </p:spPr>
        <p:txBody>
          <a:bodyPr anchor="b"/>
          <a:lstStyle>
            <a:lvl1pPr>
              <a:defRPr sz="11600" spc="-232"/>
            </a:lvl1pPr>
          </a:lstStyle>
          <a:p>
            <a:r>
              <a:t>Title Text</a:t>
            </a:r>
          </a:p>
        </p:txBody>
      </p:sp>
      <p:sp>
        <p:nvSpPr>
          <p:cNvPr id="23" name="Rectangle"/>
          <p:cNvSpPr txBox="1">
            <a:spLocks noGrp="1"/>
          </p:cNvSpPr>
          <p:nvPr>
            <p:ph type="body" sz="quarter" idx="14"/>
          </p:nvPr>
        </p:nvSpPr>
        <p:spPr>
          <a:xfrm>
            <a:off x="1207690" y="1106137"/>
            <a:ext cx="21968621" cy="636979"/>
          </a:xfrm>
          <a:prstGeom prst="rect">
            <a:avLst/>
          </a:prstGeom>
        </p:spPr>
        <p:txBody>
          <a:bodyPr lIns="45719" tIns="45719" rIns="45719" bIns="45719"/>
          <a:lstStyle/>
          <a:p>
            <a:pPr marL="0" indent="0" defTabSz="825500">
              <a:lnSpc>
                <a:spcPct val="100000"/>
              </a:lnSpc>
              <a:spcBef>
                <a:spcPts val="0"/>
              </a:spcBef>
              <a:buSzTx/>
              <a:buNone/>
              <a:defRPr sz="3600" b="1"/>
            </a:pPr>
            <a:endParaRPr/>
          </a:p>
        </p:txBody>
      </p:sp>
      <p:sp>
        <p:nvSpPr>
          <p:cNvPr id="24" name="Body Level One…"/>
          <p:cNvSpPr txBox="1">
            <a:spLocks noGrp="1"/>
          </p:cNvSpPr>
          <p:nvPr>
            <p:ph type="body" sz="quarter" idx="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Body Level One</a:t>
            </a:r>
          </a:p>
          <a:p>
            <a:pPr lvl="1"/>
            <a:r>
              <a:t>Body Level Two</a:t>
            </a:r>
          </a:p>
          <a:p>
            <a:pPr lvl="2"/>
            <a:r>
              <a:t>Body Level Three</a:t>
            </a:r>
          </a:p>
          <a:p>
            <a:pPr lvl="3"/>
            <a:r>
              <a:t>Body Level Four</a:t>
            </a:r>
          </a:p>
          <a:p>
            <a:pPr lvl="4"/>
            <a:r>
              <a:t>Body Level Five</a:t>
            </a: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Bowl with salmon cakes, salad, and hummus"/>
          <p:cNvSpPr>
            <a:spLocks noGrp="1"/>
          </p:cNvSpPr>
          <p:nvPr>
            <p:ph type="pic" idx="13"/>
          </p:nvPr>
        </p:nvSpPr>
        <p:spPr>
          <a:xfrm>
            <a:off x="10972800" y="-203200"/>
            <a:ext cx="12144837" cy="14135100"/>
          </a:xfrm>
          <a:prstGeom prst="rect">
            <a:avLst/>
          </a:prstGeom>
        </p:spPr>
        <p:txBody>
          <a:bodyPr lIns="91439" tIns="45719" rIns="91439" bIns="45719">
            <a:noAutofit/>
          </a:bodyPr>
          <a:lstStyle/>
          <a:p>
            <a:endParaRPr/>
          </a:p>
        </p:txBody>
      </p:sp>
      <p:sp>
        <p:nvSpPr>
          <p:cNvPr id="33" name="Title Text"/>
          <p:cNvSpPr txBox="1">
            <a:spLocks noGrp="1"/>
          </p:cNvSpPr>
          <p:nvPr>
            <p:ph type="title"/>
          </p:nvPr>
        </p:nvSpPr>
        <p:spPr>
          <a:xfrm>
            <a:off x="1206500" y="1270000"/>
            <a:ext cx="9779000" cy="5882273"/>
          </a:xfrm>
          <a:prstGeom prst="rect">
            <a:avLst/>
          </a:prstGeom>
        </p:spPr>
        <p:txBody>
          <a:bodyPr anchor="b"/>
          <a:lstStyle/>
          <a:p>
            <a:r>
              <a:t>Title Text</a:t>
            </a:r>
          </a:p>
        </p:txBody>
      </p:sp>
      <p:sp>
        <p:nvSpPr>
          <p:cNvPr id="34" name="Body Level One…"/>
          <p:cNvSpPr txBox="1">
            <a:spLocks noGrp="1"/>
          </p:cNvSpPr>
          <p:nvPr>
            <p:ph type="body" sz="quarter" idx="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Body Level One</a:t>
            </a:r>
          </a:p>
          <a:p>
            <a:pPr lvl="1"/>
            <a:r>
              <a:t>Body Level Two</a:t>
            </a:r>
          </a:p>
          <a:p>
            <a:pPr lvl="2"/>
            <a:r>
              <a:t>Body Level Three</a:t>
            </a:r>
          </a:p>
          <a:p>
            <a:pPr lvl="3"/>
            <a:r>
              <a:t>Body Level Four</a:t>
            </a:r>
          </a:p>
          <a:p>
            <a:pPr lvl="4"/>
            <a:r>
              <a:t>Body Level Five</a:t>
            </a: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Title Text"/>
          <p:cNvSpPr txBox="1">
            <a:spLocks noGrp="1"/>
          </p:cNvSpPr>
          <p:nvPr>
            <p:ph type="title"/>
          </p:nvPr>
        </p:nvSpPr>
        <p:spPr>
          <a:prstGeom prst="rect">
            <a:avLst/>
          </a:prstGeom>
        </p:spPr>
        <p:txBody>
          <a:bodyPr/>
          <a:lstStyle/>
          <a:p>
            <a:r>
              <a:t>Title Text</a:t>
            </a:r>
          </a:p>
        </p:txBody>
      </p:sp>
      <p:sp>
        <p:nvSpPr>
          <p:cNvPr id="43" name="Rectangle"/>
          <p:cNvSpPr txBox="1">
            <a:spLocks noGrp="1"/>
          </p:cNvSpPr>
          <p:nvPr>
            <p:ph type="body" sz="quarter" idx="13"/>
          </p:nvPr>
        </p:nvSpPr>
        <p:spPr>
          <a:xfrm>
            <a:off x="1206500" y="2372962"/>
            <a:ext cx="21971000" cy="934780"/>
          </a:xfrm>
          <a:prstGeom prst="rect">
            <a:avLst/>
          </a:prstGeom>
        </p:spPr>
        <p:txBody>
          <a:bodyPr lIns="45719" tIns="45719" rIns="45719" bIns="45719"/>
          <a:lstStyle/>
          <a:p>
            <a:pPr marL="0" indent="0" defTabSz="825500">
              <a:lnSpc>
                <a:spcPct val="100000"/>
              </a:lnSpc>
              <a:spcBef>
                <a:spcPts val="0"/>
              </a:spcBef>
              <a:buSzTx/>
              <a:buNone/>
              <a:defRPr sz="5500" b="1"/>
            </a:pPr>
            <a:endParaRPr/>
          </a:p>
        </p:txBody>
      </p:sp>
      <p:sp>
        <p:nvSpPr>
          <p:cNvPr id="44"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p:nvPr>
        </p:nvSpPr>
        <p:spPr>
          <a:prstGeom prst="rect">
            <a:avLst/>
          </a:prstGeom>
        </p:spPr>
        <p:txBody>
          <a:bodyPr numCol="2" spcCol="1098550"/>
          <a:lstStyle/>
          <a:p>
            <a:r>
              <a:t>Body Level One</a:t>
            </a:r>
          </a:p>
          <a:p>
            <a:pPr lvl="1"/>
            <a:r>
              <a:t>Body Level Two</a:t>
            </a:r>
          </a:p>
          <a:p>
            <a:pPr lvl="2"/>
            <a:r>
              <a:t>Body Level Three</a:t>
            </a:r>
          </a:p>
          <a:p>
            <a:pPr lvl="3"/>
            <a:r>
              <a:t>Body Level Four</a:t>
            </a:r>
          </a:p>
          <a:p>
            <a:pPr lvl="4"/>
            <a:r>
              <a:t>Body Level Five</a:t>
            </a: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Rectangle"/>
          <p:cNvSpPr txBox="1">
            <a:spLocks noGrp="1"/>
          </p:cNvSpPr>
          <p:nvPr>
            <p:ph type="body" sz="quarter" idx="13"/>
          </p:nvPr>
        </p:nvSpPr>
        <p:spPr>
          <a:xfrm>
            <a:off x="1206500" y="2372962"/>
            <a:ext cx="9779000" cy="934780"/>
          </a:xfrm>
          <a:prstGeom prst="rect">
            <a:avLst/>
          </a:prstGeom>
        </p:spPr>
        <p:txBody>
          <a:bodyPr lIns="45719" tIns="45719" rIns="45719" bIns="45719"/>
          <a:lstStyle/>
          <a:p>
            <a:pPr marL="0" indent="0" defTabSz="825500">
              <a:lnSpc>
                <a:spcPct val="100000"/>
              </a:lnSpc>
              <a:spcBef>
                <a:spcPts val="0"/>
              </a:spcBef>
              <a:buSzTx/>
              <a:buNone/>
              <a:defRPr sz="5500" b="1"/>
            </a:pPr>
            <a:endParaRPr/>
          </a:p>
        </p:txBody>
      </p:sp>
      <p:sp>
        <p:nvSpPr>
          <p:cNvPr id="61" name="Body Level One…"/>
          <p:cNvSpPr txBox="1">
            <a:spLocks noGrp="1"/>
          </p:cNvSpPr>
          <p:nvPr>
            <p:ph type="body" sz="half" idx="1"/>
          </p:nvPr>
        </p:nvSpPr>
        <p:spPr>
          <a:xfrm>
            <a:off x="1206500" y="4248504"/>
            <a:ext cx="9779000" cy="825663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2" name="Bowl of pappardelle pasta with parsley butter, roasted hazelnuts, and shaved parmesan cheese"/>
          <p:cNvSpPr>
            <a:spLocks noGrp="1"/>
          </p:cNvSpPr>
          <p:nvPr>
            <p:ph type="pic" idx="14"/>
          </p:nvPr>
        </p:nvSpPr>
        <p:spPr>
          <a:xfrm>
            <a:off x="12192000" y="-407266"/>
            <a:ext cx="10916874" cy="14555832"/>
          </a:xfrm>
          <a:prstGeom prst="rect">
            <a:avLst/>
          </a:prstGeom>
        </p:spPr>
        <p:txBody>
          <a:bodyPr lIns="91439" tIns="45719" rIns="91439" bIns="45719">
            <a:noAutofit/>
          </a:bodyPr>
          <a:lstStyle/>
          <a:p>
            <a:endParaRPr/>
          </a:p>
        </p:txBody>
      </p:sp>
      <p:sp>
        <p:nvSpPr>
          <p:cNvPr id="63" name="Title Text"/>
          <p:cNvSpPr txBox="1">
            <a:spLocks noGrp="1"/>
          </p:cNvSpPr>
          <p:nvPr>
            <p:ph type="title"/>
          </p:nvPr>
        </p:nvSpPr>
        <p:spPr>
          <a:xfrm>
            <a:off x="1206500" y="1079500"/>
            <a:ext cx="9779000" cy="1435100"/>
          </a:xfrm>
          <a:prstGeom prst="rect">
            <a:avLst/>
          </a:prstGeom>
        </p:spPr>
        <p:txBody>
          <a:bodyPr/>
          <a:lstStyle/>
          <a:p>
            <a:r>
              <a:t>Title Text</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Title Text"/>
          <p:cNvSpPr txBox="1">
            <a:spLocks noGrp="1"/>
          </p:cNvSpPr>
          <p:nvPr>
            <p:ph type="title"/>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Title Text</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Title Text"/>
          <p:cNvSpPr txBox="1">
            <a:spLocks noGrp="1"/>
          </p:cNvSpPr>
          <p:nvPr>
            <p:ph type="title"/>
          </p:nvPr>
        </p:nvSpPr>
        <p:spPr>
          <a:xfrm>
            <a:off x="1206500" y="1079500"/>
            <a:ext cx="21971000" cy="1434949"/>
          </a:xfrm>
          <a:prstGeom prst="rect">
            <a:avLst/>
          </a:prstGeom>
        </p:spPr>
        <p:txBody>
          <a:bodyPr/>
          <a:lstStyle/>
          <a:p>
            <a:r>
              <a:t>Title Text</a:t>
            </a:r>
          </a:p>
        </p:txBody>
      </p:sp>
      <p:sp>
        <p:nvSpPr>
          <p:cNvPr id="80" name="Rectangle"/>
          <p:cNvSpPr txBox="1">
            <a:spLocks noGrp="1"/>
          </p:cNvSpPr>
          <p:nvPr>
            <p:ph type="body" sz="quarter" idx="13"/>
          </p:nvPr>
        </p:nvSpPr>
        <p:spPr>
          <a:xfrm>
            <a:off x="1206500" y="2372962"/>
            <a:ext cx="21971000" cy="934780"/>
          </a:xfrm>
          <a:prstGeom prst="rect">
            <a:avLst/>
          </a:prstGeom>
        </p:spPr>
        <p:txBody>
          <a:bodyPr lIns="45719" tIns="45719" rIns="45719" bIns="45719"/>
          <a:lstStyle/>
          <a:p>
            <a:pPr marL="0" indent="0" defTabSz="825500">
              <a:lnSpc>
                <a:spcPct val="100000"/>
              </a:lnSpc>
              <a:spcBef>
                <a:spcPts val="0"/>
              </a:spcBef>
              <a:buSzTx/>
              <a:buNone/>
              <a:defRPr sz="5500" b="1"/>
            </a:pPr>
            <a:endParaRP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Title Text"/>
          <p:cNvSpPr txBox="1">
            <a:spLocks noGrp="1"/>
          </p:cNvSpPr>
          <p:nvPr>
            <p:ph type="title"/>
          </p:nvPr>
        </p:nvSpPr>
        <p:spPr>
          <a:xfrm>
            <a:off x="1206500" y="1079500"/>
            <a:ext cx="21971000" cy="1435100"/>
          </a:xfrm>
          <a:prstGeom prst="rect">
            <a:avLst/>
          </a:prstGeom>
        </p:spPr>
        <p:txBody>
          <a:bodyPr/>
          <a:lstStyle/>
          <a:p>
            <a:r>
              <a:t>Title Text</a:t>
            </a:r>
          </a:p>
        </p:txBody>
      </p:sp>
      <p:sp>
        <p:nvSpPr>
          <p:cNvPr id="89" name="Rectangle"/>
          <p:cNvSpPr txBox="1">
            <a:spLocks noGrp="1"/>
          </p:cNvSpPr>
          <p:nvPr>
            <p:ph type="body" sz="quarter" idx="13"/>
          </p:nvPr>
        </p:nvSpPr>
        <p:spPr>
          <a:xfrm>
            <a:off x="1206500" y="2372962"/>
            <a:ext cx="21971000" cy="934780"/>
          </a:xfrm>
          <a:prstGeom prst="rect">
            <a:avLst/>
          </a:prstGeom>
        </p:spPr>
        <p:txBody>
          <a:bodyPr lIns="45719" tIns="45719" rIns="45719" bIns="45719"/>
          <a:lstStyle/>
          <a:p>
            <a:pPr marL="0" indent="0" defTabSz="825500">
              <a:lnSpc>
                <a:spcPct val="100000"/>
              </a:lnSpc>
              <a:spcBef>
                <a:spcPts val="0"/>
              </a:spcBef>
              <a:buSzTx/>
              <a:buNone/>
              <a:defRPr sz="5500" b="1"/>
            </a:pPr>
            <a:endParaRPr/>
          </a:p>
        </p:txBody>
      </p:sp>
      <p:sp>
        <p:nvSpPr>
          <p:cNvPr id="90" name="Body Level One…"/>
          <p:cNvSpPr txBox="1">
            <a:spLocks noGrp="1"/>
          </p:cNvSpPr>
          <p:nvPr>
            <p:ph type="body" idx="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Body Level One</a:t>
            </a:r>
          </a:p>
          <a:p>
            <a:pPr lvl="1"/>
            <a:r>
              <a:t>Body Level Two</a:t>
            </a:r>
          </a:p>
          <a:p>
            <a:pPr lvl="2"/>
            <a:r>
              <a:t>Body Level Three</a:t>
            </a:r>
          </a:p>
          <a:p>
            <a:pPr lvl="3"/>
            <a:r>
              <a:t>Body Level Four</a:t>
            </a:r>
          </a:p>
          <a:p>
            <a:pPr lvl="4"/>
            <a:r>
              <a:t>Body Level Five</a:t>
            </a: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Body Level One</a:t>
            </a:r>
          </a:p>
          <a:p>
            <a:pPr lvl="1"/>
            <a:r>
              <a:t>Body Level Two</a:t>
            </a:r>
          </a:p>
          <a:p>
            <a:pPr lvl="2"/>
            <a:r>
              <a:t>Body Level Three</a:t>
            </a:r>
          </a:p>
          <a:p>
            <a:pPr lvl="3"/>
            <a:r>
              <a:t>Body Level Four</a:t>
            </a:r>
          </a:p>
          <a:p>
            <a:pPr lvl="4"/>
            <a:r>
              <a:t>Body Level Five</a:t>
            </a: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Body Level One</a:t>
            </a:r>
          </a:p>
          <a:p>
            <a:pPr lvl="1"/>
            <a:r>
              <a:t>Body Level Two</a:t>
            </a:r>
          </a:p>
          <a:p>
            <a:pPr lvl="2"/>
            <a:r>
              <a:t>Body Level Three</a:t>
            </a:r>
          </a:p>
          <a:p>
            <a:pPr lvl="3"/>
            <a:r>
              <a:t>Body Level Four</a:t>
            </a:r>
          </a:p>
          <a:p>
            <a:pPr lvl="4"/>
            <a:r>
              <a:t>Body Level Five</a:t>
            </a:r>
          </a:p>
        </p:txBody>
      </p:sp>
      <p:sp>
        <p:nvSpPr>
          <p:cNvPr id="107" name="Rectangle"/>
          <p:cNvSpPr txBox="1">
            <a:spLocks noGrp="1"/>
          </p:cNvSpPr>
          <p:nvPr>
            <p:ph type="body" sz="quarter" idx="13"/>
          </p:nvPr>
        </p:nvSpPr>
        <p:spPr>
          <a:xfrm>
            <a:off x="1206500" y="8262180"/>
            <a:ext cx="21971000" cy="934780"/>
          </a:xfrm>
          <a:prstGeom prst="rect">
            <a:avLst/>
          </a:prstGeom>
        </p:spPr>
        <p:txBody>
          <a:bodyPr lIns="45719" tIns="45719" rIns="45719" bIns="45719"/>
          <a:lstStyle/>
          <a:p>
            <a:pPr marL="0" indent="0" algn="ctr" defTabSz="825500">
              <a:lnSpc>
                <a:spcPct val="100000"/>
              </a:lnSpc>
              <a:spcBef>
                <a:spcPts val="0"/>
              </a:spcBef>
              <a:buSzTx/>
              <a:buNone/>
              <a:defRPr sz="5500" b="1"/>
            </a:pPr>
            <a:endParaRP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Rectangle"/>
          <p:cNvSpPr txBox="1">
            <a:spLocks noGrp="1"/>
          </p:cNvSpPr>
          <p:nvPr>
            <p:ph type="body" sz="quarter" idx="13"/>
          </p:nvPr>
        </p:nvSpPr>
        <p:spPr>
          <a:xfrm>
            <a:off x="2430025" y="10675453"/>
            <a:ext cx="20200052" cy="636979"/>
          </a:xfrm>
          <a:prstGeom prst="rect">
            <a:avLst/>
          </a:prstGeom>
        </p:spPr>
        <p:txBody>
          <a:bodyPr lIns="45719" tIns="45719" rIns="45719" bIns="45719"/>
          <a:lstStyle/>
          <a:p>
            <a:pPr marL="0" indent="0" defTabSz="825500">
              <a:lnSpc>
                <a:spcPct val="100000"/>
              </a:lnSpc>
              <a:spcBef>
                <a:spcPts val="0"/>
              </a:spcBef>
              <a:buSzTx/>
              <a:buNone/>
              <a:defRPr sz="3600" b="1"/>
            </a:pPr>
            <a:endParaRPr/>
          </a:p>
        </p:txBody>
      </p:sp>
      <p:sp>
        <p:nvSpPr>
          <p:cNvPr id="116" name="Body Level One…"/>
          <p:cNvSpPr txBox="1">
            <a:spLocks noGrp="1"/>
          </p:cNvSpPr>
          <p:nvPr>
            <p:ph type="body" sz="half" idx="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Body Level One</a:t>
            </a:r>
          </a:p>
          <a:p>
            <a:pPr lvl="1"/>
            <a:r>
              <a:t>Body Level Two</a:t>
            </a:r>
          </a:p>
          <a:p>
            <a:pPr lvl="2"/>
            <a:r>
              <a:t>Body Level Three</a:t>
            </a:r>
          </a:p>
          <a:p>
            <a:pPr lvl="3"/>
            <a:r>
              <a:t>Body Level Four</a:t>
            </a:r>
          </a:p>
          <a:p>
            <a:pPr lvl="4"/>
            <a:r>
              <a:t>Body Level Five</a:t>
            </a: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Bowl of salad with fried rice, boiled eggs, and chopsticks"/>
          <p:cNvSpPr>
            <a:spLocks noGrp="1"/>
          </p:cNvSpPr>
          <p:nvPr>
            <p:ph type="pic" sz="quarter" idx="13"/>
          </p:nvPr>
        </p:nvSpPr>
        <p:spPr>
          <a:xfrm>
            <a:off x="15760700" y="1016000"/>
            <a:ext cx="7439099" cy="5949678"/>
          </a:xfrm>
          <a:prstGeom prst="rect">
            <a:avLst/>
          </a:prstGeom>
        </p:spPr>
        <p:txBody>
          <a:bodyPr lIns="91439" tIns="45719" rIns="91439" bIns="45719">
            <a:noAutofit/>
          </a:bodyPr>
          <a:lstStyle/>
          <a:p>
            <a:endParaRPr/>
          </a:p>
        </p:txBody>
      </p:sp>
      <p:sp>
        <p:nvSpPr>
          <p:cNvPr id="125" name="Bowl with salmon cakes, salad, and hummus "/>
          <p:cNvSpPr>
            <a:spLocks noGrp="1"/>
          </p:cNvSpPr>
          <p:nvPr>
            <p:ph type="pic" sz="half" idx="14"/>
          </p:nvPr>
        </p:nvSpPr>
        <p:spPr>
          <a:xfrm>
            <a:off x="13500100" y="3978275"/>
            <a:ext cx="10439400" cy="12150181"/>
          </a:xfrm>
          <a:prstGeom prst="rect">
            <a:avLst/>
          </a:prstGeom>
        </p:spPr>
        <p:txBody>
          <a:bodyPr lIns="91439" tIns="45719" rIns="91439" bIns="45719">
            <a:noAutofit/>
          </a:bodyPr>
          <a:lstStyle/>
          <a:p>
            <a:endParaRPr/>
          </a:p>
        </p:txBody>
      </p:sp>
      <p:sp>
        <p:nvSpPr>
          <p:cNvPr id="126" name="Bowl of pappardelle pasta with parsley butter, roasted hazelnuts, and shaved parmesan cheese"/>
          <p:cNvSpPr>
            <a:spLocks noGrp="1"/>
          </p:cNvSpPr>
          <p:nvPr>
            <p:ph type="pic" idx="15"/>
          </p:nvPr>
        </p:nvSpPr>
        <p:spPr>
          <a:xfrm>
            <a:off x="-139700" y="495300"/>
            <a:ext cx="16611600" cy="124587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bowl of salad with fried rice, boiled eggs, and chopsticks"/>
          <p:cNvSpPr>
            <a:spLocks noGrp="1"/>
          </p:cNvSpPr>
          <p:nvPr>
            <p:ph type="pic" idx="13"/>
          </p:nvPr>
        </p:nvSpPr>
        <p:spPr>
          <a:xfrm>
            <a:off x="-1333500" y="-5524500"/>
            <a:ext cx="27051000" cy="216408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49" name="Title Text"/>
          <p:cNvSpPr txBox="1">
            <a:spLocks noGrp="1"/>
          </p:cNvSpPr>
          <p:nvPr>
            <p:ph type="title"/>
          </p:nvPr>
        </p:nvSpPr>
        <p:spPr>
          <a:xfrm>
            <a:off x="4833937" y="2303859"/>
            <a:ext cx="14716126" cy="4643438"/>
          </a:xfrm>
          <a:prstGeom prst="rect">
            <a:avLst/>
          </a:prstGeom>
        </p:spPr>
        <p:txBody>
          <a:bodyPr lIns="71437" tIns="71437" rIns="71437" bIns="71437" anchor="b"/>
          <a:lstStyle>
            <a:lvl1pPr algn="ctr" defTabSz="821531">
              <a:lnSpc>
                <a:spcPct val="100000"/>
              </a:lnSpc>
              <a:defRPr sz="11200" b="0" spc="0">
                <a:latin typeface="Helvetica Light"/>
                <a:ea typeface="Helvetica Light"/>
                <a:cs typeface="Helvetica Light"/>
                <a:sym typeface="Helvetica Light"/>
              </a:defRPr>
            </a:lvl1pPr>
          </a:lstStyle>
          <a:p>
            <a:r>
              <a:t>Title Text</a:t>
            </a:r>
          </a:p>
        </p:txBody>
      </p:sp>
      <p:sp>
        <p:nvSpPr>
          <p:cNvPr id="150" name="Body Level One…"/>
          <p:cNvSpPr txBox="1">
            <a:spLocks noGrp="1"/>
          </p:cNvSpPr>
          <p:nvPr>
            <p:ph type="body" sz="quarter" idx="1"/>
          </p:nvPr>
        </p:nvSpPr>
        <p:spPr>
          <a:xfrm>
            <a:off x="4833937" y="7072312"/>
            <a:ext cx="14716126" cy="1589485"/>
          </a:xfrm>
          <a:prstGeom prst="rect">
            <a:avLst/>
          </a:prstGeom>
        </p:spPr>
        <p:txBody>
          <a:bodyPr lIns="71437" tIns="71437" rIns="71437" bIns="71437"/>
          <a:lstStyle>
            <a:lvl1pPr marL="0" indent="0" algn="ctr" defTabSz="821531">
              <a:lnSpc>
                <a:spcPct val="100000"/>
              </a:lnSpc>
              <a:spcBef>
                <a:spcPts val="0"/>
              </a:spcBef>
              <a:buSzTx/>
              <a:buNone/>
              <a:defRPr sz="4400">
                <a:latin typeface="Helvetica Light"/>
                <a:ea typeface="Helvetica Light"/>
                <a:cs typeface="Helvetica Light"/>
                <a:sym typeface="Helvetica Light"/>
              </a:defRPr>
            </a:lvl1pPr>
            <a:lvl2pPr marL="0" indent="228600" algn="ctr" defTabSz="821531">
              <a:lnSpc>
                <a:spcPct val="100000"/>
              </a:lnSpc>
              <a:spcBef>
                <a:spcPts val="0"/>
              </a:spcBef>
              <a:buSzTx/>
              <a:buNone/>
              <a:defRPr sz="4400">
                <a:latin typeface="Helvetica Light"/>
                <a:ea typeface="Helvetica Light"/>
                <a:cs typeface="Helvetica Light"/>
                <a:sym typeface="Helvetica Light"/>
              </a:defRPr>
            </a:lvl2pPr>
            <a:lvl3pPr marL="0" indent="457200" algn="ctr" defTabSz="821531">
              <a:lnSpc>
                <a:spcPct val="100000"/>
              </a:lnSpc>
              <a:spcBef>
                <a:spcPts val="0"/>
              </a:spcBef>
              <a:buSzTx/>
              <a:buNone/>
              <a:defRPr sz="4400">
                <a:latin typeface="Helvetica Light"/>
                <a:ea typeface="Helvetica Light"/>
                <a:cs typeface="Helvetica Light"/>
                <a:sym typeface="Helvetica Light"/>
              </a:defRPr>
            </a:lvl3pPr>
            <a:lvl4pPr marL="0" indent="685800" algn="ctr" defTabSz="821531">
              <a:lnSpc>
                <a:spcPct val="100000"/>
              </a:lnSpc>
              <a:spcBef>
                <a:spcPts val="0"/>
              </a:spcBef>
              <a:buSzTx/>
              <a:buNone/>
              <a:defRPr sz="4400">
                <a:latin typeface="Helvetica Light"/>
                <a:ea typeface="Helvetica Light"/>
                <a:cs typeface="Helvetica Light"/>
                <a:sym typeface="Helvetica Light"/>
              </a:defRPr>
            </a:lvl4pPr>
            <a:lvl5pPr marL="0" indent="914400" algn="ctr" defTabSz="821531">
              <a:lnSpc>
                <a:spcPct val="100000"/>
              </a:lnSpc>
              <a:spcBef>
                <a:spcPts val="0"/>
              </a:spcBef>
              <a:buSzTx/>
              <a:buNone/>
              <a:defRPr sz="44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51" name="Slide Number"/>
          <p:cNvSpPr txBox="1">
            <a:spLocks noGrp="1"/>
          </p:cNvSpPr>
          <p:nvPr>
            <p:ph type="sldNum" sz="quarter" idx="2"/>
          </p:nvPr>
        </p:nvSpPr>
        <p:spPr>
          <a:xfrm>
            <a:off x="11935814" y="13010554"/>
            <a:ext cx="494513" cy="511176"/>
          </a:xfrm>
          <a:prstGeom prst="rect">
            <a:avLst/>
          </a:prstGeom>
        </p:spPr>
        <p:txBody>
          <a:bodyPr lIns="71437" tIns="71437" rIns="71437" bIns="71437" anchor="t"/>
          <a:lstStyle>
            <a:lvl1pPr defTabSz="821531">
              <a:defRPr sz="2400">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BLANK">
    <p:bg>
      <p:bgPr>
        <a:solidFill>
          <a:srgbClr val="000000"/>
        </a:solidFill>
        <a:effectLst/>
      </p:bgPr>
    </p:bg>
    <p:spTree>
      <p:nvGrpSpPr>
        <p:cNvPr id="1" name=""/>
        <p:cNvGrpSpPr/>
        <p:nvPr/>
      </p:nvGrpSpPr>
      <p:grpSpPr>
        <a:xfrm>
          <a:off x="0" y="0"/>
          <a:ext cx="0" cy="0"/>
          <a:chOff x="0" y="0"/>
          <a:chExt cx="0" cy="0"/>
        </a:xfrm>
      </p:grpSpPr>
      <p:sp>
        <p:nvSpPr>
          <p:cNvPr id="158" name="Slide Number"/>
          <p:cNvSpPr txBox="1">
            <a:spLocks noGrp="1"/>
          </p:cNvSpPr>
          <p:nvPr>
            <p:ph type="sldNum" sz="quarter" idx="2"/>
          </p:nvPr>
        </p:nvSpPr>
        <p:spPr>
          <a:xfrm>
            <a:off x="22496410" y="12708384"/>
            <a:ext cx="668390" cy="739034"/>
          </a:xfrm>
          <a:prstGeom prst="rect">
            <a:avLst/>
          </a:prstGeom>
        </p:spPr>
        <p:txBody>
          <a:bodyPr lIns="121866" tIns="121866" rIns="121866" bIns="121866" anchor="ctr"/>
          <a:lstStyle>
            <a:lvl1pPr algn="r" defTabSz="2438400">
              <a:defRPr sz="3200">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65" name="Title Text"/>
          <p:cNvSpPr txBox="1">
            <a:spLocks noGrp="1"/>
          </p:cNvSpPr>
          <p:nvPr>
            <p:ph type="title"/>
          </p:nvPr>
        </p:nvSpPr>
        <p:spPr>
          <a:xfrm>
            <a:off x="4833937" y="2303859"/>
            <a:ext cx="14716126" cy="4643438"/>
          </a:xfrm>
          <a:prstGeom prst="rect">
            <a:avLst/>
          </a:prstGeom>
        </p:spPr>
        <p:txBody>
          <a:bodyPr lIns="71437" tIns="71437" rIns="71437" bIns="71437" anchor="b">
            <a:noAutofit/>
          </a:bodyPr>
          <a:lstStyle>
            <a:lvl1pPr algn="ctr" defTabSz="821531">
              <a:lnSpc>
                <a:spcPct val="100000"/>
              </a:lnSpc>
              <a:defRPr sz="11800" b="0" spc="0">
                <a:latin typeface="Gill Sans"/>
                <a:ea typeface="Gill Sans"/>
                <a:cs typeface="Gill Sans"/>
                <a:sym typeface="Gill Sans"/>
              </a:defRPr>
            </a:lvl1pPr>
          </a:lstStyle>
          <a:p>
            <a:r>
              <a:t>Title Text</a:t>
            </a:r>
          </a:p>
        </p:txBody>
      </p:sp>
      <p:sp>
        <p:nvSpPr>
          <p:cNvPr id="166" name="Body Level One…"/>
          <p:cNvSpPr txBox="1">
            <a:spLocks noGrp="1"/>
          </p:cNvSpPr>
          <p:nvPr>
            <p:ph type="body" sz="quarter" idx="1"/>
          </p:nvPr>
        </p:nvSpPr>
        <p:spPr>
          <a:xfrm>
            <a:off x="4833937" y="7072312"/>
            <a:ext cx="14716126" cy="1589485"/>
          </a:xfrm>
          <a:prstGeom prst="rect">
            <a:avLst/>
          </a:prstGeom>
        </p:spPr>
        <p:txBody>
          <a:bodyPr lIns="71437" tIns="71437" rIns="71437" bIns="71437">
            <a:noAutofit/>
          </a:bodyPr>
          <a:lstStyle>
            <a:lvl1pPr marL="0" indent="0" algn="ctr" defTabSz="821531">
              <a:lnSpc>
                <a:spcPct val="100000"/>
              </a:lnSpc>
              <a:spcBef>
                <a:spcPts val="0"/>
              </a:spcBef>
              <a:buSzTx/>
              <a:buNone/>
              <a:defRPr sz="5000">
                <a:latin typeface="Gill Sans"/>
                <a:ea typeface="Gill Sans"/>
                <a:cs typeface="Gill Sans"/>
                <a:sym typeface="Gill Sans"/>
              </a:defRPr>
            </a:lvl1pPr>
            <a:lvl2pPr marL="0" indent="0" algn="ctr" defTabSz="821531">
              <a:lnSpc>
                <a:spcPct val="100000"/>
              </a:lnSpc>
              <a:spcBef>
                <a:spcPts val="0"/>
              </a:spcBef>
              <a:buSzTx/>
              <a:buNone/>
              <a:defRPr sz="5000">
                <a:latin typeface="Gill Sans"/>
                <a:ea typeface="Gill Sans"/>
                <a:cs typeface="Gill Sans"/>
                <a:sym typeface="Gill Sans"/>
              </a:defRPr>
            </a:lvl2pPr>
            <a:lvl3pPr marL="0" indent="0" algn="ctr" defTabSz="821531">
              <a:lnSpc>
                <a:spcPct val="100000"/>
              </a:lnSpc>
              <a:spcBef>
                <a:spcPts val="0"/>
              </a:spcBef>
              <a:buSzTx/>
              <a:buNone/>
              <a:defRPr sz="5000">
                <a:latin typeface="Gill Sans"/>
                <a:ea typeface="Gill Sans"/>
                <a:cs typeface="Gill Sans"/>
                <a:sym typeface="Gill Sans"/>
              </a:defRPr>
            </a:lvl3pPr>
            <a:lvl4pPr marL="0" indent="0" algn="ctr" defTabSz="821531">
              <a:lnSpc>
                <a:spcPct val="100000"/>
              </a:lnSpc>
              <a:spcBef>
                <a:spcPts val="0"/>
              </a:spcBef>
              <a:buSzTx/>
              <a:buNone/>
              <a:defRPr sz="5000">
                <a:latin typeface="Gill Sans"/>
                <a:ea typeface="Gill Sans"/>
                <a:cs typeface="Gill Sans"/>
                <a:sym typeface="Gill Sans"/>
              </a:defRPr>
            </a:lvl4pPr>
            <a:lvl5pPr marL="0" indent="0" algn="ctr" defTabSz="821531">
              <a:lnSpc>
                <a:spcPct val="100000"/>
              </a:lnSpc>
              <a:spcBef>
                <a:spcPts val="0"/>
              </a:spcBef>
              <a:buSzTx/>
              <a:buNone/>
              <a:defRPr sz="5000">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67" name="Slide Number"/>
          <p:cNvSpPr txBox="1">
            <a:spLocks noGrp="1"/>
          </p:cNvSpPr>
          <p:nvPr>
            <p:ph type="sldNum" sz="quarter" idx="2"/>
          </p:nvPr>
        </p:nvSpPr>
        <p:spPr>
          <a:xfrm>
            <a:off x="11952882" y="13038931"/>
            <a:ext cx="460376" cy="498476"/>
          </a:xfrm>
          <a:prstGeom prst="rect">
            <a:avLst/>
          </a:prstGeom>
        </p:spPr>
        <p:txBody>
          <a:bodyPr lIns="71437" tIns="71437" rIns="71437" bIns="71437"/>
          <a:lstStyle>
            <a:lvl1pPr defTabSz="821531">
              <a:defRPr sz="2400">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74" name="Title Text"/>
          <p:cNvSpPr txBox="1">
            <a:spLocks noGrp="1"/>
          </p:cNvSpPr>
          <p:nvPr>
            <p:ph type="title"/>
          </p:nvPr>
        </p:nvSpPr>
        <p:spPr>
          <a:xfrm>
            <a:off x="4833937" y="2303859"/>
            <a:ext cx="14716126" cy="4643438"/>
          </a:xfrm>
          <a:prstGeom prst="rect">
            <a:avLst/>
          </a:prstGeom>
        </p:spPr>
        <p:txBody>
          <a:bodyPr lIns="71437" tIns="71437" rIns="71437" bIns="71437" anchor="b">
            <a:noAutofit/>
          </a:bodyPr>
          <a:lstStyle>
            <a:lvl1pPr algn="ctr" defTabSz="821531">
              <a:lnSpc>
                <a:spcPct val="100000"/>
              </a:lnSpc>
              <a:defRPr sz="11800" b="0" spc="0">
                <a:latin typeface="Gill Sans"/>
                <a:ea typeface="Gill Sans"/>
                <a:cs typeface="Gill Sans"/>
                <a:sym typeface="Gill Sans"/>
              </a:defRPr>
            </a:lvl1pPr>
          </a:lstStyle>
          <a:p>
            <a:r>
              <a:t>Title Text</a:t>
            </a:r>
          </a:p>
        </p:txBody>
      </p:sp>
      <p:sp>
        <p:nvSpPr>
          <p:cNvPr id="175" name="Body Level One…"/>
          <p:cNvSpPr txBox="1">
            <a:spLocks noGrp="1"/>
          </p:cNvSpPr>
          <p:nvPr>
            <p:ph type="body" sz="quarter" idx="1"/>
          </p:nvPr>
        </p:nvSpPr>
        <p:spPr>
          <a:xfrm>
            <a:off x="4833937" y="7072312"/>
            <a:ext cx="14716126" cy="1589485"/>
          </a:xfrm>
          <a:prstGeom prst="rect">
            <a:avLst/>
          </a:prstGeom>
        </p:spPr>
        <p:txBody>
          <a:bodyPr lIns="71437" tIns="71437" rIns="71437" bIns="71437">
            <a:noAutofit/>
          </a:bodyPr>
          <a:lstStyle>
            <a:lvl1pPr marL="0" indent="0" algn="ctr" defTabSz="821531">
              <a:lnSpc>
                <a:spcPct val="100000"/>
              </a:lnSpc>
              <a:spcBef>
                <a:spcPts val="0"/>
              </a:spcBef>
              <a:buSzTx/>
              <a:buNone/>
              <a:defRPr sz="5000">
                <a:latin typeface="Gill Sans"/>
                <a:ea typeface="Gill Sans"/>
                <a:cs typeface="Gill Sans"/>
                <a:sym typeface="Gill Sans"/>
              </a:defRPr>
            </a:lvl1pPr>
            <a:lvl2pPr marL="0" indent="0" algn="ctr" defTabSz="821531">
              <a:lnSpc>
                <a:spcPct val="100000"/>
              </a:lnSpc>
              <a:spcBef>
                <a:spcPts val="0"/>
              </a:spcBef>
              <a:buSzTx/>
              <a:buNone/>
              <a:defRPr sz="5000">
                <a:latin typeface="Gill Sans"/>
                <a:ea typeface="Gill Sans"/>
                <a:cs typeface="Gill Sans"/>
                <a:sym typeface="Gill Sans"/>
              </a:defRPr>
            </a:lvl2pPr>
            <a:lvl3pPr marL="0" indent="0" algn="ctr" defTabSz="821531">
              <a:lnSpc>
                <a:spcPct val="100000"/>
              </a:lnSpc>
              <a:spcBef>
                <a:spcPts val="0"/>
              </a:spcBef>
              <a:buSzTx/>
              <a:buNone/>
              <a:defRPr sz="5000">
                <a:latin typeface="Gill Sans"/>
                <a:ea typeface="Gill Sans"/>
                <a:cs typeface="Gill Sans"/>
                <a:sym typeface="Gill Sans"/>
              </a:defRPr>
            </a:lvl3pPr>
            <a:lvl4pPr marL="0" indent="0" algn="ctr" defTabSz="821531">
              <a:lnSpc>
                <a:spcPct val="100000"/>
              </a:lnSpc>
              <a:spcBef>
                <a:spcPts val="0"/>
              </a:spcBef>
              <a:buSzTx/>
              <a:buNone/>
              <a:defRPr sz="5000">
                <a:latin typeface="Gill Sans"/>
                <a:ea typeface="Gill Sans"/>
                <a:cs typeface="Gill Sans"/>
                <a:sym typeface="Gill Sans"/>
              </a:defRPr>
            </a:lvl4pPr>
            <a:lvl5pPr marL="0" indent="0" algn="ctr" defTabSz="821531">
              <a:lnSpc>
                <a:spcPct val="100000"/>
              </a:lnSpc>
              <a:spcBef>
                <a:spcPts val="0"/>
              </a:spcBef>
              <a:buSzTx/>
              <a:buNone/>
              <a:defRPr sz="5000">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76" name="Slide Number"/>
          <p:cNvSpPr txBox="1">
            <a:spLocks noGrp="1"/>
          </p:cNvSpPr>
          <p:nvPr>
            <p:ph type="sldNum" sz="quarter" idx="2"/>
          </p:nvPr>
        </p:nvSpPr>
        <p:spPr>
          <a:xfrm>
            <a:off x="11952882" y="13038931"/>
            <a:ext cx="460376" cy="498476"/>
          </a:xfrm>
          <a:prstGeom prst="rect">
            <a:avLst/>
          </a:prstGeom>
        </p:spPr>
        <p:txBody>
          <a:bodyPr lIns="71437" tIns="71437" rIns="71437" bIns="71437"/>
          <a:lstStyle>
            <a:lvl1pPr defTabSz="821531">
              <a:defRPr sz="2400">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r>
              <a:t>Title Text</a:t>
            </a:r>
          </a:p>
        </p:txBody>
      </p:sp>
      <p:sp>
        <p:nvSpPr>
          <p:cNvPr id="3" name="Body Level One…"/>
          <p:cNvSpPr txBox="1">
            <a:spLocks noGrp="1"/>
          </p:cNvSpPr>
          <p:nvPr>
            <p:ph type="body" idx="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latin typeface="+mn-lt"/>
                <a:ea typeface="+mn-ea"/>
                <a:cs typeface="+mn-cs"/>
                <a:sym typeface="Helvetica Neue"/>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image" Target="../media/image4.jpe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tif"/><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t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t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t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ti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t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8.tif"/><Relationship Id="rId2" Type="http://schemas.openxmlformats.org/officeDocument/2006/relationships/image" Target="../media/image17.tif"/><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image" Target="../media/image24.tif"/><Relationship Id="rId5" Type="http://schemas.openxmlformats.org/officeDocument/2006/relationships/image" Target="../media/image23.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 name="image4.png" descr="image4.png"/>
          <p:cNvPicPr>
            <a:picLocks noChangeAspect="1"/>
          </p:cNvPicPr>
          <p:nvPr/>
        </p:nvPicPr>
        <p:blipFill>
          <a:blip r:embed="rId2"/>
          <a:stretch>
            <a:fillRect/>
          </a:stretch>
        </p:blipFill>
        <p:spPr>
          <a:xfrm>
            <a:off x="19856510" y="12518556"/>
            <a:ext cx="823913" cy="738189"/>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87" name="Walk 4.jpeg" descr="Walk 4.jpeg"/>
          <p:cNvPicPr>
            <a:picLocks noChangeAspect="1"/>
          </p:cNvPicPr>
          <p:nvPr/>
        </p:nvPicPr>
        <p:blipFill>
          <a:blip r:embed="rId2"/>
          <a:srcRect b="34424"/>
          <a:stretch>
            <a:fillRect/>
          </a:stretch>
        </p:blipFill>
        <p:spPr>
          <a:xfrm>
            <a:off x="-200819" y="-1212239"/>
            <a:ext cx="24613490" cy="16140476"/>
          </a:xfrm>
          <a:prstGeom prst="rect">
            <a:avLst/>
          </a:prstGeom>
          <a:ln w="12700">
            <a:miter lim="400000"/>
          </a:ln>
        </p:spPr>
      </p:pic>
      <p:sp>
        <p:nvSpPr>
          <p:cNvPr id="188" name="Walking With Our Master…"/>
          <p:cNvSpPr txBox="1"/>
          <p:nvPr/>
        </p:nvSpPr>
        <p:spPr>
          <a:xfrm>
            <a:off x="5378288" y="12477749"/>
            <a:ext cx="13017824" cy="1358901"/>
          </a:xfrm>
          <a:prstGeom prst="rect">
            <a:avLst/>
          </a:prstGeom>
          <a:ln w="12700">
            <a:miter lim="400000"/>
          </a:ln>
          <a:effectLst>
            <a:outerShdw blurRad="215900" dist="179765" dir="5400000" rotWithShape="0">
              <a:srgbClr val="000000">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7000">
                <a:solidFill>
                  <a:srgbClr val="FFFFFF"/>
                </a:solidFill>
              </a:defRPr>
            </a:lvl1pPr>
          </a:lstStyle>
          <a:p>
            <a:r>
              <a:t>Walking With Our Master…</a:t>
            </a:r>
          </a:p>
        </p:txBody>
      </p:sp>
      <p:sp>
        <p:nvSpPr>
          <p:cNvPr id="189" name="Who Am I?"/>
          <p:cNvSpPr txBox="1"/>
          <p:nvPr/>
        </p:nvSpPr>
        <p:spPr>
          <a:xfrm>
            <a:off x="7562850" y="845651"/>
            <a:ext cx="8216993" cy="1610697"/>
          </a:xfrm>
          <a:prstGeom prst="rect">
            <a:avLst/>
          </a:prstGeom>
          <a:solidFill>
            <a:schemeClr val="bg1"/>
          </a:solidFill>
          <a:ln w="12700">
            <a:solidFill>
              <a:schemeClr val="tx1"/>
            </a:solidFill>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defRPr sz="9800"/>
            </a:lvl1pPr>
          </a:lstStyle>
          <a:p>
            <a:r>
              <a:rPr dirty="0"/>
              <a:t>Who Am I?</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1" fill="hold" grpId="1" nodeType="clickEffect">
                                  <p:stCondLst>
                                    <p:cond delay="0"/>
                                  </p:stCondLst>
                                  <p:iterate>
                                    <p:tmAbs val="0"/>
                                  </p:iterate>
                                  <p:childTnLst>
                                    <p:set>
                                      <p:cBhvr>
                                        <p:cTn id="6" fill="hold"/>
                                        <p:tgtEl>
                                          <p:spTgt spid="189"/>
                                        </p:tgtEl>
                                        <p:attrNameLst>
                                          <p:attrName>style.visibility</p:attrName>
                                        </p:attrNameLst>
                                      </p:cBhvr>
                                      <p:to>
                                        <p:strVal val="visible"/>
                                      </p:to>
                                    </p:set>
                                    <p:anim calcmode="lin" valueType="num">
                                      <p:cBhvr>
                                        <p:cTn id="7" dur="1500" fill="hold"/>
                                        <p:tgtEl>
                                          <p:spTgt spid="189"/>
                                        </p:tgtEl>
                                        <p:attrNameLst>
                                          <p:attrName>ppt_x</p:attrName>
                                        </p:attrNameLst>
                                      </p:cBhvr>
                                      <p:tavLst>
                                        <p:tav tm="0">
                                          <p:val>
                                            <p:strVal val="#ppt_x"/>
                                          </p:val>
                                        </p:tav>
                                        <p:tav tm="100000">
                                          <p:val>
                                            <p:strVal val="#ppt_x"/>
                                          </p:val>
                                        </p:tav>
                                      </p:tavLst>
                                    </p:anim>
                                    <p:anim calcmode="lin" valueType="num">
                                      <p:cBhvr>
                                        <p:cTn id="8" dur="1500" fill="hold"/>
                                        <p:tgtEl>
                                          <p:spTgt spid="18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 grpId="1"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91" name="Walk 3.jpg" descr="Walk 3.jpg"/>
          <p:cNvPicPr>
            <a:picLocks noChangeAspect="1"/>
          </p:cNvPicPr>
          <p:nvPr/>
        </p:nvPicPr>
        <p:blipFill>
          <a:blip r:embed="rId2"/>
          <a:srcRect b="3202"/>
          <a:stretch>
            <a:fillRect/>
          </a:stretch>
        </p:blipFill>
        <p:spPr>
          <a:xfrm>
            <a:off x="10143615" y="-51669"/>
            <a:ext cx="14276538" cy="13819338"/>
          </a:xfrm>
          <a:prstGeom prst="rect">
            <a:avLst/>
          </a:prstGeom>
          <a:ln w="12700">
            <a:miter lim="400000"/>
          </a:ln>
        </p:spPr>
      </p:pic>
      <p:sp>
        <p:nvSpPr>
          <p:cNvPr id="192" name="Fixing Our Eyes On Jesus…"/>
          <p:cNvSpPr txBox="1"/>
          <p:nvPr/>
        </p:nvSpPr>
        <p:spPr>
          <a:xfrm>
            <a:off x="12469415" y="12763500"/>
            <a:ext cx="9198770" cy="965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FFFFFF"/>
                </a:solidFill>
              </a:defRPr>
            </a:lvl1pPr>
          </a:lstStyle>
          <a:p>
            <a:r>
              <a:t>Fixing Our Eyes On Jesus…</a:t>
            </a:r>
          </a:p>
        </p:txBody>
      </p:sp>
      <p:sp>
        <p:nvSpPr>
          <p:cNvPr id="193" name="Hebrews 12:1-3"/>
          <p:cNvSpPr txBox="1"/>
          <p:nvPr/>
        </p:nvSpPr>
        <p:spPr>
          <a:xfrm>
            <a:off x="1575205" y="12253972"/>
            <a:ext cx="5333190" cy="841256"/>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FBFF00"/>
                </a:solidFill>
              </a:defRPr>
            </a:lvl1pPr>
          </a:lstStyle>
          <a:p>
            <a:r>
              <a:rPr dirty="0">
                <a:solidFill>
                  <a:schemeClr val="bg1"/>
                </a:solidFill>
              </a:rPr>
              <a:t>Hebrews 12:1-3</a:t>
            </a:r>
          </a:p>
        </p:txBody>
      </p:sp>
      <p:sp>
        <p:nvSpPr>
          <p:cNvPr id="194" name="Therefore, since we have so great a cloud of witnesses surrounding us, let us also lay aside every encumbrance and the sin which so easily entangles us, and let us run with endurance the race that is set before us, 2 fixing our eyes on Jesus, the author and perfecter of faith, who for the joy set before Him endured the cross, despising the shame, and has sat down at the right hand of the throne of God.  3 For consider Him who has endured such hostility by sinners against Himself, so that you will not grow weary and lose heart."/>
          <p:cNvSpPr txBox="1"/>
          <p:nvPr/>
        </p:nvSpPr>
        <p:spPr>
          <a:xfrm>
            <a:off x="525214" y="361949"/>
            <a:ext cx="9198770" cy="1118254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p>
            <a:pPr algn="l" defTabSz="457200">
              <a:defRPr sz="3600">
                <a:solidFill>
                  <a:srgbClr val="FFFFFF"/>
                </a:solidFill>
              </a:defRPr>
            </a:pPr>
            <a:r>
              <a:rPr sz="4000" dirty="0"/>
              <a:t>Therefore, since we have so great a cloud of witnesses surrounding us, let us also lay aside every encumbrance and the sin which so easily entangles us, and let us run with endurance the race that is set before us, </a:t>
            </a:r>
            <a:r>
              <a:rPr sz="4000" dirty="0">
                <a:solidFill>
                  <a:srgbClr val="FBFF00"/>
                </a:solidFill>
              </a:rPr>
              <a:t>2</a:t>
            </a:r>
            <a:r>
              <a:rPr sz="4000" dirty="0"/>
              <a:t> fixing our eyes on Jesus, the author and perfecter of faith, who for the joy set before Him endured the cross, despising the shame, and has sat down at the right hand of the throne of God.  </a:t>
            </a:r>
            <a:r>
              <a:rPr sz="4000" dirty="0">
                <a:solidFill>
                  <a:srgbClr val="FBFF00"/>
                </a:solidFill>
              </a:rPr>
              <a:t>3</a:t>
            </a:r>
            <a:r>
              <a:rPr sz="4000" dirty="0"/>
              <a:t> For consider Him who has endured such hostility by sinners against Himself, so that you will not grow weary and lose heart.</a:t>
            </a:r>
          </a:p>
        </p:txBody>
      </p:sp>
      <p:sp>
        <p:nvSpPr>
          <p:cNvPr id="195" name="What Does That Mean?"/>
          <p:cNvSpPr txBox="1"/>
          <p:nvPr/>
        </p:nvSpPr>
        <p:spPr>
          <a:xfrm>
            <a:off x="14133118" y="12090325"/>
            <a:ext cx="5871364" cy="7620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FFFFFF"/>
                </a:solidFill>
                <a:latin typeface="Marker Felt"/>
                <a:ea typeface="Marker Felt"/>
                <a:cs typeface="Marker Felt"/>
                <a:sym typeface="Marker Felt"/>
              </a:defRPr>
            </a:lvl1pPr>
          </a:lstStyle>
          <a:p>
            <a:r>
              <a:t>What Does That Mean?</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95"/>
                                        </p:tgtEl>
                                        <p:attrNameLst>
                                          <p:attrName>style.visibility</p:attrName>
                                        </p:attrNameLst>
                                      </p:cBhvr>
                                      <p:to>
                                        <p:strVal val="visible"/>
                                      </p:to>
                                    </p:set>
                                    <p:animEffect transition="in" filter="wipe(left)">
                                      <p:cBhvr>
                                        <p:cTn id="7" dur="2000"/>
                                        <p:tgtEl>
                                          <p:spTgt spid="19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iterate>
                                    <p:tmAbs val="0"/>
                                  </p:iterate>
                                  <p:childTnLst>
                                    <p:set>
                                      <p:cBhvr>
                                        <p:cTn id="11" fill="hold"/>
                                        <p:tgtEl>
                                          <p:spTgt spid="194"/>
                                        </p:tgtEl>
                                        <p:attrNameLst>
                                          <p:attrName>style.visibility</p:attrName>
                                        </p:attrNameLst>
                                      </p:cBhvr>
                                      <p:to>
                                        <p:strVal val="visible"/>
                                      </p:to>
                                    </p:set>
                                    <p:animEffect transition="in" filter="wipe(left)">
                                      <p:cBhvr>
                                        <p:cTn id="12" dur="20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 grpId="2" animBg="1" advAuto="0"/>
      <p:bldP spid="195" grpId="1"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97" name="Walk 3.jpg" descr="Walk 3.jpg"/>
          <p:cNvPicPr>
            <a:picLocks noChangeAspect="1"/>
          </p:cNvPicPr>
          <p:nvPr/>
        </p:nvPicPr>
        <p:blipFill>
          <a:blip r:embed="rId2"/>
          <a:srcRect b="3202"/>
          <a:stretch>
            <a:fillRect/>
          </a:stretch>
        </p:blipFill>
        <p:spPr>
          <a:xfrm>
            <a:off x="10143615" y="-51669"/>
            <a:ext cx="14276538" cy="13819338"/>
          </a:xfrm>
          <a:prstGeom prst="rect">
            <a:avLst/>
          </a:prstGeom>
          <a:ln w="12700">
            <a:miter lim="400000"/>
          </a:ln>
        </p:spPr>
      </p:pic>
      <p:sp>
        <p:nvSpPr>
          <p:cNvPr id="198" name="Fixing Our Eyes On Jesus…"/>
          <p:cNvSpPr txBox="1"/>
          <p:nvPr/>
        </p:nvSpPr>
        <p:spPr>
          <a:xfrm>
            <a:off x="12469415" y="12738100"/>
            <a:ext cx="9198770" cy="965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FFFFFF"/>
                </a:solidFill>
              </a:defRPr>
            </a:lvl1pPr>
          </a:lstStyle>
          <a:p>
            <a:r>
              <a:t>Fixing Our Eyes On Jesus…</a:t>
            </a:r>
          </a:p>
        </p:txBody>
      </p:sp>
      <p:sp>
        <p:nvSpPr>
          <p:cNvPr id="199" name="Hebrews 5:7-9"/>
          <p:cNvSpPr txBox="1"/>
          <p:nvPr/>
        </p:nvSpPr>
        <p:spPr>
          <a:xfrm>
            <a:off x="1780390" y="12253972"/>
            <a:ext cx="4922821" cy="841256"/>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FBFF00"/>
                </a:solidFill>
              </a:defRPr>
            </a:lvl1pPr>
          </a:lstStyle>
          <a:p>
            <a:r>
              <a:rPr dirty="0">
                <a:solidFill>
                  <a:schemeClr val="bg1"/>
                </a:solidFill>
              </a:rPr>
              <a:t>Hebrews 5:7-9</a:t>
            </a:r>
          </a:p>
        </p:txBody>
      </p:sp>
      <p:sp>
        <p:nvSpPr>
          <p:cNvPr id="200" name="7 In the days of His flesh, He offered up both prayers and supplications with loud crying and tears to the One able to save Him from death, and He was heard because of His piety. 8 Although He was a Son, He learned obedience from the things which He suffered. 9 And having been made perfect, He became to all those who obey Him the source of eternal salvation,"/>
          <p:cNvSpPr txBox="1"/>
          <p:nvPr/>
        </p:nvSpPr>
        <p:spPr>
          <a:xfrm>
            <a:off x="677614" y="1682750"/>
            <a:ext cx="9152186" cy="8905002"/>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spAutoFit/>
          </a:bodyPr>
          <a:lstStyle/>
          <a:p>
            <a:pPr algn="l" defTabSz="457200">
              <a:defRPr sz="3600">
                <a:solidFill>
                  <a:srgbClr val="FFFFFF"/>
                </a:solidFill>
              </a:defRPr>
            </a:pPr>
            <a:r>
              <a:rPr sz="4400" dirty="0"/>
              <a:t> </a:t>
            </a:r>
            <a:r>
              <a:rPr sz="4400" dirty="0">
                <a:solidFill>
                  <a:srgbClr val="FBFF00"/>
                </a:solidFill>
              </a:rPr>
              <a:t>7</a:t>
            </a:r>
            <a:r>
              <a:rPr sz="4400" dirty="0"/>
              <a:t> In the days of His flesh, He offered up both prayers and supplications with loud crying and tears to the One able to save Him from death, and He was heard because of His piety. </a:t>
            </a:r>
            <a:r>
              <a:rPr sz="4400" dirty="0">
                <a:solidFill>
                  <a:srgbClr val="FBFF00"/>
                </a:solidFill>
              </a:rPr>
              <a:t>8</a:t>
            </a:r>
            <a:r>
              <a:rPr sz="4400" dirty="0"/>
              <a:t> Although He was a Son, He learned obedience from the things which He suffered. </a:t>
            </a:r>
            <a:r>
              <a:rPr sz="4400" dirty="0">
                <a:solidFill>
                  <a:srgbClr val="FBFF00"/>
                </a:solidFill>
              </a:rPr>
              <a:t>9</a:t>
            </a:r>
            <a:r>
              <a:rPr sz="4400" dirty="0"/>
              <a:t> And having been made perfect, He became to all those who obey Him the source of eternal salvation,</a:t>
            </a:r>
          </a:p>
        </p:txBody>
      </p:sp>
      <p:sp>
        <p:nvSpPr>
          <p:cNvPr id="201" name="What Does That Mean?"/>
          <p:cNvSpPr txBox="1"/>
          <p:nvPr/>
        </p:nvSpPr>
        <p:spPr>
          <a:xfrm>
            <a:off x="14133118" y="12090325"/>
            <a:ext cx="5871364" cy="7620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FFFFFF"/>
                </a:solidFill>
                <a:latin typeface="Marker Felt"/>
                <a:ea typeface="Marker Felt"/>
                <a:cs typeface="Marker Felt"/>
                <a:sym typeface="Marker Felt"/>
              </a:defRPr>
            </a:lvl1pPr>
          </a:lstStyle>
          <a:p>
            <a:r>
              <a:t>What Does That Mean?</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200"/>
                                        </p:tgtEl>
                                        <p:attrNameLst>
                                          <p:attrName>style.visibility</p:attrName>
                                        </p:attrNameLst>
                                      </p:cBhvr>
                                      <p:to>
                                        <p:strVal val="visible"/>
                                      </p:to>
                                    </p:set>
                                    <p:animEffect transition="in" filter="wipe(left)">
                                      <p:cBhvr>
                                        <p:cTn id="7" dur="2000"/>
                                        <p:tgtEl>
                                          <p:spTgt spid="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1"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 name="Bible Message from God copy.jpg" descr="Bible Message from God copy.jpg"/>
          <p:cNvPicPr>
            <a:picLocks noChangeAspect="1"/>
          </p:cNvPicPr>
          <p:nvPr/>
        </p:nvPicPr>
        <p:blipFill>
          <a:blip r:embed="rId2"/>
          <a:stretch>
            <a:fillRect/>
          </a:stretch>
        </p:blipFill>
        <p:spPr>
          <a:xfrm>
            <a:off x="16165425" y="0"/>
            <a:ext cx="8766349" cy="13716000"/>
          </a:xfrm>
          <a:prstGeom prst="rect">
            <a:avLst/>
          </a:prstGeom>
          <a:ln w="12700">
            <a:miter lim="400000"/>
          </a:ln>
        </p:spPr>
      </p:pic>
      <p:pic>
        <p:nvPicPr>
          <p:cNvPr id="204" name="Image" descr="Image"/>
          <p:cNvPicPr>
            <a:picLocks noChangeAspect="1"/>
          </p:cNvPicPr>
          <p:nvPr/>
        </p:nvPicPr>
        <p:blipFill>
          <a:blip r:embed="rId3"/>
          <a:srcRect t="20633" b="20633"/>
          <a:stretch>
            <a:fillRect/>
          </a:stretch>
        </p:blipFill>
        <p:spPr>
          <a:xfrm>
            <a:off x="1609219" y="988714"/>
            <a:ext cx="14545181" cy="6407077"/>
          </a:xfrm>
          <a:prstGeom prst="rect">
            <a:avLst/>
          </a:prstGeom>
          <a:ln w="12700">
            <a:miter lim="400000"/>
          </a:ln>
        </p:spPr>
      </p:pic>
      <p:grpSp>
        <p:nvGrpSpPr>
          <p:cNvPr id="207" name="Group"/>
          <p:cNvGrpSpPr/>
          <p:nvPr/>
        </p:nvGrpSpPr>
        <p:grpSpPr>
          <a:xfrm>
            <a:off x="724907" y="8185150"/>
            <a:ext cx="15923786" cy="3295650"/>
            <a:chOff x="0" y="0"/>
            <a:chExt cx="15923784" cy="3295650"/>
          </a:xfrm>
        </p:grpSpPr>
        <p:sp>
          <p:nvSpPr>
            <p:cNvPr id="205" name="WDJD"/>
            <p:cNvSpPr txBox="1"/>
            <p:nvPr/>
          </p:nvSpPr>
          <p:spPr>
            <a:xfrm>
              <a:off x="5852799" y="1974850"/>
              <a:ext cx="2897387" cy="1320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6800">
                  <a:solidFill>
                    <a:srgbClr val="0E08BB"/>
                  </a:solidFill>
                </a:defRPr>
              </a:lvl1pPr>
            </a:lstStyle>
            <a:p>
              <a:r>
                <a:t>WDJD</a:t>
              </a:r>
            </a:p>
          </p:txBody>
        </p:sp>
        <p:sp>
          <p:nvSpPr>
            <p:cNvPr id="206" name="What Did Jesus Do?"/>
            <p:cNvSpPr txBox="1"/>
            <p:nvPr/>
          </p:nvSpPr>
          <p:spPr>
            <a:xfrm>
              <a:off x="0" y="-1"/>
              <a:ext cx="15923785" cy="21717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pPr>
                <a:defRPr sz="11500"/>
              </a:pPr>
              <a:r>
                <a:rPr>
                  <a:solidFill>
                    <a:srgbClr val="0E08BB"/>
                  </a:solidFill>
                </a:rPr>
                <a:t>W</a:t>
              </a:r>
              <a:r>
                <a:t>hat </a:t>
              </a:r>
              <a:r>
                <a:rPr>
                  <a:solidFill>
                    <a:srgbClr val="0E08BB"/>
                  </a:solidFill>
                </a:rPr>
                <a:t>D</a:t>
              </a:r>
              <a:r>
                <a:t>id </a:t>
              </a:r>
              <a:r>
                <a:rPr>
                  <a:solidFill>
                    <a:srgbClr val="0E08BB"/>
                  </a:solidFill>
                </a:rPr>
                <a:t>J</a:t>
              </a:r>
              <a:r>
                <a:t>esus </a:t>
              </a:r>
              <a:r>
                <a:rPr>
                  <a:solidFill>
                    <a:srgbClr val="0E08BB"/>
                  </a:solidFill>
                </a:rPr>
                <a:t>D</a:t>
              </a:r>
              <a:r>
                <a:t>o?</a:t>
              </a:r>
            </a:p>
          </p:txBody>
        </p:sp>
      </p:grpSp>
      <p:sp>
        <p:nvSpPr>
          <p:cNvPr id="208" name="Arrow"/>
          <p:cNvSpPr/>
          <p:nvPr/>
        </p:nvSpPr>
        <p:spPr>
          <a:xfrm rot="18840996">
            <a:off x="13941731" y="5277474"/>
            <a:ext cx="6098009" cy="1270001"/>
          </a:xfrm>
          <a:prstGeom prst="rightArrow">
            <a:avLst>
              <a:gd name="adj1" fmla="val 32000"/>
              <a:gd name="adj2" fmla="val 64000"/>
            </a:avLst>
          </a:prstGeom>
          <a:solidFill>
            <a:srgbClr val="00000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1" fill="hold" grpId="1" nodeType="clickEffect">
                                  <p:stCondLst>
                                    <p:cond delay="0"/>
                                  </p:stCondLst>
                                  <p:iterate>
                                    <p:tmAbs val="0"/>
                                  </p:iterate>
                                  <p:childTnLst>
                                    <p:set>
                                      <p:cBhvr>
                                        <p:cTn id="6" fill="hold"/>
                                        <p:tgtEl>
                                          <p:spTgt spid="207"/>
                                        </p:tgtEl>
                                        <p:attrNameLst>
                                          <p:attrName>style.visibility</p:attrName>
                                        </p:attrNameLst>
                                      </p:cBhvr>
                                      <p:to>
                                        <p:strVal val="visible"/>
                                      </p:to>
                                    </p:set>
                                    <p:anim calcmode="lin" valueType="num">
                                      <p:cBhvr>
                                        <p:cTn id="7" dur="1500" fill="hold"/>
                                        <p:tgtEl>
                                          <p:spTgt spid="207"/>
                                        </p:tgtEl>
                                        <p:attrNameLst>
                                          <p:attrName>ppt_x</p:attrName>
                                        </p:attrNameLst>
                                      </p:cBhvr>
                                      <p:tavLst>
                                        <p:tav tm="0">
                                          <p:val>
                                            <p:strVal val="#ppt_x"/>
                                          </p:val>
                                        </p:tav>
                                        <p:tav tm="100000">
                                          <p:val>
                                            <p:strVal val="#ppt_x"/>
                                          </p:val>
                                        </p:tav>
                                      </p:tavLst>
                                    </p:anim>
                                    <p:anim calcmode="lin" valueType="num">
                                      <p:cBhvr>
                                        <p:cTn id="8" dur="1500" fill="hold"/>
                                        <p:tgtEl>
                                          <p:spTgt spid="207"/>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4" fill="hold" grpId="2" nodeType="afterEffect">
                                  <p:stCondLst>
                                    <p:cond delay="700"/>
                                  </p:stCondLst>
                                  <p:iterate>
                                    <p:tmAbs val="0"/>
                                  </p:iterate>
                                  <p:childTnLst>
                                    <p:set>
                                      <p:cBhvr>
                                        <p:cTn id="11" fill="hold"/>
                                        <p:tgtEl>
                                          <p:spTgt spid="208"/>
                                        </p:tgtEl>
                                        <p:attrNameLst>
                                          <p:attrName>style.visibility</p:attrName>
                                        </p:attrNameLst>
                                      </p:cBhvr>
                                      <p:to>
                                        <p:strVal val="visible"/>
                                      </p:to>
                                    </p:set>
                                    <p:animEffect transition="in" filter="wipe(down)">
                                      <p:cBhvr>
                                        <p:cTn id="12" dur="200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1" animBg="1" advAuto="0"/>
      <p:bldP spid="208" grpId="2"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 name="Bible open &amp; colored GIF.gif" descr="Bible open &amp; colored GIF.gif"/>
          <p:cNvPicPr>
            <a:picLocks noChangeAspect="1"/>
          </p:cNvPicPr>
          <p:nvPr/>
        </p:nvPicPr>
        <p:blipFill>
          <a:blip r:embed="rId2"/>
          <a:stretch>
            <a:fillRect/>
          </a:stretch>
        </p:blipFill>
        <p:spPr>
          <a:xfrm>
            <a:off x="5366238" y="8041436"/>
            <a:ext cx="13651522" cy="5002085"/>
          </a:xfrm>
          <a:prstGeom prst="rect">
            <a:avLst/>
          </a:prstGeom>
          <a:ln w="12700">
            <a:miter lim="400000"/>
          </a:ln>
        </p:spPr>
      </p:pic>
      <p:sp>
        <p:nvSpPr>
          <p:cNvPr id="211" name="Study Of The Bible Is not about……"/>
          <p:cNvSpPr/>
          <p:nvPr/>
        </p:nvSpPr>
        <p:spPr>
          <a:xfrm>
            <a:off x="1601036" y="1188442"/>
            <a:ext cx="21181927" cy="3191257"/>
          </a:xfrm>
          <a:prstGeom prst="rect">
            <a:avLst/>
          </a:prstGeom>
          <a:ln w="190500" cap="rnd">
            <a:solidFill>
              <a:srgbClr val="000000"/>
            </a:solidFill>
            <a:miter lim="400000"/>
          </a:ln>
          <a:extLst>
            <a:ext uri="{C572A759-6A51-4108-AA02-DFA0A04FC94B}">
              <ma14:wrappingTextBoxFlag xmlns:ma14="http://schemas.microsoft.com/office/mac/drawingml/2011/main" xmlns="" val="1"/>
            </a:ext>
          </a:extLst>
        </p:spPr>
        <p:txBody>
          <a:bodyPr lIns="71437" tIns="71437" rIns="71437" bIns="71437">
            <a:spAutoFit/>
          </a:bodyPr>
          <a:lstStyle/>
          <a:p>
            <a:pPr defTabSz="642937">
              <a:defRPr sz="7500"/>
            </a:pPr>
            <a:r>
              <a:rPr sz="6600" cap="all" dirty="0">
                <a:solidFill>
                  <a:schemeClr val="tx1"/>
                </a:solidFill>
              </a:rPr>
              <a:t>Study Of The Bible Is </a:t>
            </a:r>
            <a:r>
              <a:rPr sz="6600" u="sng" cap="all" dirty="0">
                <a:solidFill>
                  <a:schemeClr val="tx1"/>
                </a:solidFill>
              </a:rPr>
              <a:t>not about… </a:t>
            </a:r>
          </a:p>
          <a:p>
            <a:pPr defTabSz="642937">
              <a:defRPr sz="7500"/>
            </a:pPr>
            <a:r>
              <a:rPr sz="6600" u="sng" cap="all" dirty="0">
                <a:solidFill>
                  <a:schemeClr val="tx1"/>
                </a:solidFill>
              </a:rPr>
              <a:t>determining</a:t>
            </a:r>
            <a:r>
              <a:rPr sz="6600" cap="all" dirty="0">
                <a:solidFill>
                  <a:schemeClr val="tx1"/>
                </a:solidFill>
              </a:rPr>
              <a:t> what Scripture says</a:t>
            </a:r>
          </a:p>
          <a:p>
            <a:pPr defTabSz="642937">
              <a:defRPr sz="7500"/>
            </a:pPr>
            <a:r>
              <a:rPr sz="6600" cap="all" dirty="0">
                <a:solidFill>
                  <a:schemeClr val="tx1"/>
                </a:solidFill>
              </a:rPr>
              <a:t>but </a:t>
            </a:r>
            <a:r>
              <a:rPr sz="6600" u="sng" cap="all" dirty="0">
                <a:solidFill>
                  <a:schemeClr val="tx1"/>
                </a:solidFill>
              </a:rPr>
              <a:t>Is about Discovering</a:t>
            </a:r>
            <a:r>
              <a:rPr sz="6600" cap="all" dirty="0">
                <a:solidFill>
                  <a:schemeClr val="tx1"/>
                </a:solidFill>
              </a:rPr>
              <a:t> What It Says.</a:t>
            </a:r>
          </a:p>
        </p:txBody>
      </p:sp>
      <p:sp>
        <p:nvSpPr>
          <p:cNvPr id="212" name="It Is Already Determined!"/>
          <p:cNvSpPr/>
          <p:nvPr/>
        </p:nvSpPr>
        <p:spPr>
          <a:xfrm>
            <a:off x="3481251" y="3192775"/>
            <a:ext cx="13595091" cy="3886200"/>
          </a:xfrm>
          <a:custGeom>
            <a:avLst/>
            <a:gdLst/>
            <a:ahLst/>
            <a:cxnLst>
              <a:cxn ang="0">
                <a:pos x="wd2" y="hd2"/>
              </a:cxn>
              <a:cxn ang="5400000">
                <a:pos x="wd2" y="hd2"/>
              </a:cxn>
              <a:cxn ang="10800000">
                <a:pos x="wd2" y="hd2"/>
              </a:cxn>
              <a:cxn ang="16200000">
                <a:pos x="wd2" y="hd2"/>
              </a:cxn>
            </a:cxnLst>
            <a:rect l="0" t="0" r="r" b="b"/>
            <a:pathLst>
              <a:path w="21600" h="21600" extrusionOk="0">
                <a:moveTo>
                  <a:pt x="381" y="0"/>
                </a:moveTo>
                <a:lnTo>
                  <a:pt x="87" y="13355"/>
                </a:lnTo>
                <a:cubicBezTo>
                  <a:pt x="36" y="13422"/>
                  <a:pt x="0" y="13570"/>
                  <a:pt x="0" y="13743"/>
                </a:cubicBezTo>
                <a:lnTo>
                  <a:pt x="0" y="21174"/>
                </a:lnTo>
                <a:cubicBezTo>
                  <a:pt x="0" y="21409"/>
                  <a:pt x="66" y="21600"/>
                  <a:pt x="147" y="21600"/>
                </a:cubicBezTo>
                <a:lnTo>
                  <a:pt x="21453" y="21600"/>
                </a:lnTo>
                <a:cubicBezTo>
                  <a:pt x="21534" y="21600"/>
                  <a:pt x="21600" y="21409"/>
                  <a:pt x="21600" y="21174"/>
                </a:cubicBezTo>
                <a:lnTo>
                  <a:pt x="21600" y="13743"/>
                </a:lnTo>
                <a:cubicBezTo>
                  <a:pt x="21600" y="13508"/>
                  <a:pt x="21534" y="13318"/>
                  <a:pt x="21453" y="13318"/>
                </a:cubicBezTo>
                <a:lnTo>
                  <a:pt x="675" y="13318"/>
                </a:lnTo>
                <a:lnTo>
                  <a:pt x="381" y="0"/>
                </a:lnTo>
                <a:close/>
              </a:path>
            </a:pathLst>
          </a:custGeom>
          <a:solidFill>
            <a:schemeClr val="bg1"/>
          </a:solidFill>
          <a:ln w="50800">
            <a:solidFill>
              <a:srgbClr val="000000"/>
            </a:solidFill>
            <a:miter lim="400000"/>
          </a:ln>
          <a:extLst>
            <a:ext uri="{C572A759-6A51-4108-AA02-DFA0A04FC94B}">
              <ma14:wrappingTextBoxFlag xmlns:ma14="http://schemas.microsoft.com/office/mac/drawingml/2011/main" xmlns="" val="1"/>
            </a:ext>
          </a:extLst>
        </p:spPr>
        <p:txBody>
          <a:bodyPr wrap="none" lIns="71437" tIns="71437" rIns="71437" bIns="71437" anchor="b" anchorCtr="1">
            <a:noAutofit/>
          </a:bodyPr>
          <a:lstStyle>
            <a:lvl1pPr defTabSz="821531">
              <a:defRPr sz="6800"/>
            </a:lvl1pPr>
          </a:lstStyle>
          <a:p>
            <a:r>
              <a:t>It Is Already Determined!</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1" nodeType="afterEffect">
                                  <p:stCondLst>
                                    <p:cond delay="300"/>
                                  </p:stCondLst>
                                  <p:iterate>
                                    <p:tmAbs val="0"/>
                                  </p:iterate>
                                  <p:childTnLst>
                                    <p:set>
                                      <p:cBhvr>
                                        <p:cTn id="6" fill="hold"/>
                                        <p:tgtEl>
                                          <p:spTgt spid="211"/>
                                        </p:tgtEl>
                                        <p:attrNameLst>
                                          <p:attrName>style.visibility</p:attrName>
                                        </p:attrNameLst>
                                      </p:cBhvr>
                                      <p:to>
                                        <p:strVal val="visible"/>
                                      </p:to>
                                    </p:set>
                                    <p:anim calcmode="lin" valueType="num">
                                      <p:cBhvr>
                                        <p:cTn id="7" dur="2750" fill="hold"/>
                                        <p:tgtEl>
                                          <p:spTgt spid="211"/>
                                        </p:tgtEl>
                                        <p:attrNameLst>
                                          <p:attrName>ppt_x</p:attrName>
                                        </p:attrNameLst>
                                      </p:cBhvr>
                                      <p:tavLst>
                                        <p:tav tm="0">
                                          <p:val>
                                            <p:strVal val="#ppt_x"/>
                                          </p:val>
                                        </p:tav>
                                        <p:tav tm="100000">
                                          <p:val>
                                            <p:strVal val="#ppt_x"/>
                                          </p:val>
                                        </p:tav>
                                      </p:tavLst>
                                    </p:anim>
                                    <p:anim calcmode="lin" valueType="num">
                                      <p:cBhvr>
                                        <p:cTn id="8" dur="2750" fill="hold"/>
                                        <p:tgtEl>
                                          <p:spTgt spid="211"/>
                                        </p:tgtEl>
                                        <p:attrNameLst>
                                          <p:attrName>ppt_y</p:attrName>
                                        </p:attrNameLst>
                                      </p:cBhvr>
                                      <p:tavLst>
                                        <p:tav tm="0">
                                          <p:val>
                                            <p:strVal val="0-#ppt_h/2"/>
                                          </p:val>
                                        </p:tav>
                                        <p:tav tm="100000">
                                          <p:val>
                                            <p:strVal val="#ppt_y"/>
                                          </p:val>
                                        </p:tav>
                                      </p:tavLst>
                                    </p:anim>
                                  </p:childTnLst>
                                </p:cTn>
                              </p:par>
                            </p:childTnLst>
                          </p:cTn>
                        </p:par>
                        <p:par>
                          <p:cTn id="9" fill="hold">
                            <p:stCondLst>
                              <p:cond delay="3050"/>
                            </p:stCondLst>
                            <p:childTnLst>
                              <p:par>
                                <p:cTn id="10" presetID="2" presetClass="entr" presetSubtype="1" fill="hold" grpId="2" nodeType="afterEffect">
                                  <p:stCondLst>
                                    <p:cond delay="3000"/>
                                  </p:stCondLst>
                                  <p:iterate>
                                    <p:tmAbs val="0"/>
                                  </p:iterate>
                                  <p:childTnLst>
                                    <p:set>
                                      <p:cBhvr>
                                        <p:cTn id="11" fill="hold"/>
                                        <p:tgtEl>
                                          <p:spTgt spid="212"/>
                                        </p:tgtEl>
                                        <p:attrNameLst>
                                          <p:attrName>style.visibility</p:attrName>
                                        </p:attrNameLst>
                                      </p:cBhvr>
                                      <p:to>
                                        <p:strVal val="visible"/>
                                      </p:to>
                                    </p:set>
                                    <p:anim calcmode="lin" valueType="num">
                                      <p:cBhvr>
                                        <p:cTn id="12" dur="1500" fill="hold"/>
                                        <p:tgtEl>
                                          <p:spTgt spid="212"/>
                                        </p:tgtEl>
                                        <p:attrNameLst>
                                          <p:attrName>ppt_x</p:attrName>
                                        </p:attrNameLst>
                                      </p:cBhvr>
                                      <p:tavLst>
                                        <p:tav tm="0">
                                          <p:val>
                                            <p:strVal val="#ppt_x"/>
                                          </p:val>
                                        </p:tav>
                                        <p:tav tm="100000">
                                          <p:val>
                                            <p:strVal val="#ppt_x"/>
                                          </p:val>
                                        </p:tav>
                                      </p:tavLst>
                                    </p:anim>
                                    <p:anim calcmode="lin" valueType="num">
                                      <p:cBhvr>
                                        <p:cTn id="13" dur="1500" fill="hold"/>
                                        <p:tgtEl>
                                          <p:spTgt spid="2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1" animBg="1" advAuto="0"/>
      <p:bldP spid="212" grpId="2"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We Have God’s Complete Revelation In The Preserved Word."/>
          <p:cNvSpPr txBox="1"/>
          <p:nvPr/>
        </p:nvSpPr>
        <p:spPr>
          <a:xfrm>
            <a:off x="1797149" y="1083137"/>
            <a:ext cx="20129302" cy="965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We Have God’s Complete Revelation In The Preserved Word.</a:t>
            </a:r>
          </a:p>
        </p:txBody>
      </p:sp>
      <p:pic>
        <p:nvPicPr>
          <p:cNvPr id="238" name="Bible open &amp; colored GIF.gif" descr="Bible open &amp; colored GIF.gif"/>
          <p:cNvPicPr>
            <a:picLocks noChangeAspect="1"/>
          </p:cNvPicPr>
          <p:nvPr/>
        </p:nvPicPr>
        <p:blipFill>
          <a:blip r:embed="rId2"/>
          <a:stretch>
            <a:fillRect/>
          </a:stretch>
        </p:blipFill>
        <p:spPr>
          <a:xfrm>
            <a:off x="1048239" y="6252354"/>
            <a:ext cx="20851523" cy="7640253"/>
          </a:xfrm>
          <a:prstGeom prst="rect">
            <a:avLst/>
          </a:prstGeom>
          <a:ln w="12700">
            <a:miter lim="400000"/>
          </a:ln>
        </p:spPr>
      </p:pic>
      <p:sp>
        <p:nvSpPr>
          <p:cNvPr id="239" name="“The Bible Is Not About The Will Of God”…"/>
          <p:cNvSpPr txBox="1"/>
          <p:nvPr/>
        </p:nvSpPr>
        <p:spPr>
          <a:xfrm>
            <a:off x="2092288" y="3225800"/>
            <a:ext cx="18763426" cy="2438401"/>
          </a:xfrm>
          <a:prstGeom prst="rect">
            <a:avLst/>
          </a:prstGeom>
          <a:ln w="12700">
            <a:miter lim="400000"/>
          </a:ln>
          <a:effectLst>
            <a:outerShdw blurRad="279400" dist="68003" dir="5400000" rotWithShape="0">
              <a:srgbClr val="000000">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6500"/>
            </a:pPr>
            <a:r>
              <a:t>“The Bible Is Not About The Will Of God”</a:t>
            </a:r>
          </a:p>
          <a:p>
            <a:pPr>
              <a:defRPr sz="6500"/>
            </a:pPr>
            <a:r>
              <a:t>“It Is The Will Of God”</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14" name="He Will Guide You Into All Of The Truth…"/>
          <p:cNvSpPr txBox="1"/>
          <p:nvPr/>
        </p:nvSpPr>
        <p:spPr>
          <a:xfrm>
            <a:off x="5337125" y="-25400"/>
            <a:ext cx="13709750" cy="965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He Will Guide You Into All Of The Truth…</a:t>
            </a:r>
          </a:p>
        </p:txBody>
      </p:sp>
      <p:sp>
        <p:nvSpPr>
          <p:cNvPr id="215" name="Consider Gnostic, Jewish and Ascetic Philosophies and Influence."/>
          <p:cNvSpPr txBox="1"/>
          <p:nvPr/>
        </p:nvSpPr>
        <p:spPr>
          <a:xfrm>
            <a:off x="711447" y="12750800"/>
            <a:ext cx="22148305" cy="965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Consider Gnostic, Jewish and Ascetic Philosophies and Influence.</a:t>
            </a:r>
          </a:p>
        </p:txBody>
      </p:sp>
      <p:pic>
        <p:nvPicPr>
          <p:cNvPr id="216" name="Image" descr="Image"/>
          <p:cNvPicPr>
            <a:picLocks noChangeAspect="1"/>
          </p:cNvPicPr>
          <p:nvPr/>
        </p:nvPicPr>
        <p:blipFill>
          <a:blip r:embed="rId2"/>
          <a:srcRect l="20629" t="12749" r="20629" b="43699"/>
          <a:stretch>
            <a:fillRect/>
          </a:stretch>
        </p:blipFill>
        <p:spPr>
          <a:xfrm>
            <a:off x="-215294" y="6350"/>
            <a:ext cx="24814418" cy="13798152"/>
          </a:xfrm>
          <a:prstGeom prst="rect">
            <a:avLst/>
          </a:prstGeom>
          <a:ln w="12700">
            <a:miter lim="400000"/>
          </a:ln>
        </p:spPr>
      </p:pic>
      <p:sp>
        <p:nvSpPr>
          <p:cNvPr id="217" name="The Nature Of Evidence…"/>
          <p:cNvSpPr txBox="1"/>
          <p:nvPr/>
        </p:nvSpPr>
        <p:spPr>
          <a:xfrm>
            <a:off x="4029224" y="2318851"/>
            <a:ext cx="17697152" cy="1610697"/>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9800"/>
            </a:lvl1pPr>
          </a:lstStyle>
          <a:p>
            <a:r>
              <a:rPr dirty="0">
                <a:solidFill>
                  <a:schemeClr val="bg1"/>
                </a:solidFill>
                <a:effectLst>
                  <a:outerShdw blurRad="38100" dist="38100" dir="2700000" algn="tl">
                    <a:srgbClr val="000000">
                      <a:alpha val="43137"/>
                    </a:srgbClr>
                  </a:outerShdw>
                </a:effectLst>
              </a:rPr>
              <a:t>The Nature Of Evidence…</a:t>
            </a:r>
          </a:p>
        </p:txBody>
      </p:sp>
      <p:sp>
        <p:nvSpPr>
          <p:cNvPr id="218" name="It Is What It Is:…"/>
          <p:cNvSpPr txBox="1"/>
          <p:nvPr/>
        </p:nvSpPr>
        <p:spPr>
          <a:xfrm>
            <a:off x="339634" y="9819799"/>
            <a:ext cx="23366383" cy="3118803"/>
          </a:xfrm>
          <a:prstGeom prst="rect">
            <a:avLst/>
          </a:prstGeom>
          <a:solidFill>
            <a:schemeClr val="tx1"/>
          </a:solidFill>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a:defRPr sz="9800">
                <a:solidFill>
                  <a:srgbClr val="FFFFFF"/>
                </a:solidFill>
              </a:defRPr>
            </a:pPr>
            <a:r>
              <a:rPr dirty="0"/>
              <a:t>It Is What It Is:</a:t>
            </a:r>
          </a:p>
          <a:p>
            <a:pPr>
              <a:defRPr sz="9800">
                <a:solidFill>
                  <a:srgbClr val="FFFFFF"/>
                </a:solidFill>
              </a:defRPr>
            </a:pPr>
            <a:r>
              <a:rPr dirty="0"/>
              <a:t>May Not Come Like I Want It To..</a:t>
            </a:r>
          </a:p>
        </p:txBody>
      </p:sp>
      <p:cxnSp>
        <p:nvCxnSpPr>
          <p:cNvPr id="3" name="Straight Connector 2"/>
          <p:cNvCxnSpPr/>
          <p:nvPr/>
        </p:nvCxnSpPr>
        <p:spPr>
          <a:xfrm flipV="1">
            <a:off x="6564086" y="11374667"/>
            <a:ext cx="10940143" cy="87991"/>
          </a:xfrm>
          <a:prstGeom prst="line">
            <a:avLst/>
          </a:prstGeom>
          <a:noFill/>
          <a:ln w="1270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He Will Guide You Into All Of The Truth…"/>
          <p:cNvSpPr txBox="1"/>
          <p:nvPr/>
        </p:nvSpPr>
        <p:spPr>
          <a:xfrm>
            <a:off x="732669" y="44449"/>
            <a:ext cx="22773383" cy="15367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8000"/>
            </a:lvl1pPr>
          </a:lstStyle>
          <a:p>
            <a:r>
              <a:t>He Will Guide You Into All Of The Truth…</a:t>
            </a:r>
          </a:p>
        </p:txBody>
      </p:sp>
      <p:sp>
        <p:nvSpPr>
          <p:cNvPr id="221" name="Truth"/>
          <p:cNvSpPr/>
          <p:nvPr/>
        </p:nvSpPr>
        <p:spPr>
          <a:xfrm>
            <a:off x="8777893" y="2653605"/>
            <a:ext cx="6642796" cy="6642795"/>
          </a:xfrm>
          <a:prstGeom prst="ellipse">
            <a:avLst/>
          </a:prstGeom>
          <a:solidFill>
            <a:srgbClr val="056F00"/>
          </a:solidFill>
          <a:ln w="63500" cap="rnd">
            <a:solidFill>
              <a:srgbClr val="FF0008"/>
            </a:solidFill>
            <a:miter lim="400000"/>
          </a:ln>
          <a:extLst>
            <a:ext uri="{C572A759-6A51-4108-AA02-DFA0A04FC94B}">
              <ma14:wrappingTextBoxFlag xmlns:ma14="http://schemas.microsoft.com/office/mac/drawingml/2011/main" xmlns="" val="1"/>
            </a:ext>
          </a:extLst>
        </p:spPr>
        <p:txBody>
          <a:bodyPr lIns="50800" tIns="50800" rIns="50800" bIns="50800" anchor="ctr"/>
          <a:lstStyle>
            <a:lvl1pPr defTabSz="825500">
              <a:defRPr sz="9800">
                <a:solidFill>
                  <a:srgbClr val="FFFFFF"/>
                </a:solidFill>
              </a:defRPr>
            </a:lvl1pPr>
          </a:lstStyle>
          <a:p>
            <a:r>
              <a:t>Truth</a:t>
            </a:r>
          </a:p>
        </p:txBody>
      </p:sp>
      <p:sp>
        <p:nvSpPr>
          <p:cNvPr id="222" name="Arrow"/>
          <p:cNvSpPr/>
          <p:nvPr/>
        </p:nvSpPr>
        <p:spPr>
          <a:xfrm>
            <a:off x="14868585" y="7753002"/>
            <a:ext cx="2068712" cy="1629669"/>
          </a:xfrm>
          <a:prstGeom prst="rightArrow">
            <a:avLst>
              <a:gd name="adj1" fmla="val 32000"/>
              <a:gd name="adj2" fmla="val 64000"/>
            </a:avLst>
          </a:prstGeom>
          <a:solidFill>
            <a:srgbClr val="FF0008"/>
          </a:solidFill>
          <a:ln w="63500" cap="rnd">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23" name="Arrow"/>
          <p:cNvSpPr/>
          <p:nvPr/>
        </p:nvSpPr>
        <p:spPr>
          <a:xfrm>
            <a:off x="15083790" y="2876202"/>
            <a:ext cx="2068712" cy="1629669"/>
          </a:xfrm>
          <a:prstGeom prst="rightArrow">
            <a:avLst>
              <a:gd name="adj1" fmla="val 32000"/>
              <a:gd name="adj2" fmla="val 64000"/>
            </a:avLst>
          </a:prstGeom>
          <a:solidFill>
            <a:srgbClr val="FF0008"/>
          </a:solidFill>
          <a:ln w="63500" cap="rnd">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24" name="Arrow"/>
          <p:cNvSpPr/>
          <p:nvPr/>
        </p:nvSpPr>
        <p:spPr>
          <a:xfrm flipH="1">
            <a:off x="7261285" y="7981602"/>
            <a:ext cx="2068712" cy="1629669"/>
          </a:xfrm>
          <a:prstGeom prst="rightArrow">
            <a:avLst>
              <a:gd name="adj1" fmla="val 32000"/>
              <a:gd name="adj2" fmla="val 64000"/>
            </a:avLst>
          </a:prstGeom>
          <a:solidFill>
            <a:srgbClr val="FF0008"/>
          </a:solidFill>
          <a:ln w="63500" cap="rnd">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25" name="Arrow"/>
          <p:cNvSpPr/>
          <p:nvPr/>
        </p:nvSpPr>
        <p:spPr>
          <a:xfrm flipH="1">
            <a:off x="7191357" y="2876202"/>
            <a:ext cx="2068712" cy="1629669"/>
          </a:xfrm>
          <a:prstGeom prst="rightArrow">
            <a:avLst>
              <a:gd name="adj1" fmla="val 32000"/>
              <a:gd name="adj2" fmla="val 64000"/>
            </a:avLst>
          </a:prstGeom>
          <a:solidFill>
            <a:srgbClr val="FF0008"/>
          </a:solidFill>
          <a:ln w="63500" cap="rnd">
            <a:solidFill>
              <a:srgbClr val="000000"/>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226" name="Error"/>
          <p:cNvSpPr txBox="1"/>
          <p:nvPr/>
        </p:nvSpPr>
        <p:spPr>
          <a:xfrm>
            <a:off x="16627199" y="5492402"/>
            <a:ext cx="1808262" cy="965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Error</a:t>
            </a:r>
          </a:p>
        </p:txBody>
      </p:sp>
      <p:sp>
        <p:nvSpPr>
          <p:cNvPr id="227" name="Consider: Gnostic, Jewish, Ascetic Philosophies and Influence.…"/>
          <p:cNvSpPr txBox="1"/>
          <p:nvPr/>
        </p:nvSpPr>
        <p:spPr>
          <a:xfrm>
            <a:off x="978544" y="11479710"/>
            <a:ext cx="21360111" cy="1828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Consider: Gnostic, Jewish, Ascetic Philosophies and Influence.</a:t>
            </a:r>
          </a:p>
          <a:p>
            <a:r>
              <a:t>Col. 2:8, 2:16-17, 20-23; 2 John 1:9-11; 1 John 4:2-5; 1 Tim. 4:1-5</a:t>
            </a:r>
          </a:p>
        </p:txBody>
      </p:sp>
      <p:sp>
        <p:nvSpPr>
          <p:cNvPr id="228" name="Error"/>
          <p:cNvSpPr txBox="1"/>
          <p:nvPr/>
        </p:nvSpPr>
        <p:spPr>
          <a:xfrm>
            <a:off x="5331569" y="5492402"/>
            <a:ext cx="1808262" cy="965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Error</a:t>
            </a:r>
          </a:p>
        </p:txBody>
      </p:sp>
      <p:sp>
        <p:nvSpPr>
          <p:cNvPr id="229" name="Error"/>
          <p:cNvSpPr txBox="1"/>
          <p:nvPr/>
        </p:nvSpPr>
        <p:spPr>
          <a:xfrm>
            <a:off x="11195160" y="1657002"/>
            <a:ext cx="1808262" cy="965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Error</a:t>
            </a:r>
          </a:p>
        </p:txBody>
      </p:sp>
      <p:sp>
        <p:nvSpPr>
          <p:cNvPr id="230" name="Error"/>
          <p:cNvSpPr txBox="1"/>
          <p:nvPr/>
        </p:nvSpPr>
        <p:spPr>
          <a:xfrm>
            <a:off x="11195160" y="9327802"/>
            <a:ext cx="1808262" cy="965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Error</a:t>
            </a:r>
          </a:p>
        </p:txBody>
      </p:sp>
      <p:sp>
        <p:nvSpPr>
          <p:cNvPr id="231" name="Add…"/>
          <p:cNvSpPr txBox="1"/>
          <p:nvPr/>
        </p:nvSpPr>
        <p:spPr>
          <a:xfrm>
            <a:off x="622875" y="4077047"/>
            <a:ext cx="3656450" cy="3795911"/>
          </a:xfrm>
          <a:prstGeom prst="rect">
            <a:avLst/>
          </a:prstGeom>
          <a:ln w="12700">
            <a:miter lim="400000"/>
          </a:ln>
          <a:effectLst>
            <a:outerShdw blurRad="279400" dist="165667" dir="5400000" rotWithShape="0">
              <a:srgbClr val="000000">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a:solidFill>
                  <a:srgbClr val="FF0008"/>
                </a:solidFill>
              </a:defRPr>
            </a:pPr>
            <a:r>
              <a:rPr dirty="0">
                <a:solidFill>
                  <a:schemeClr val="tx1"/>
                </a:solidFill>
              </a:rPr>
              <a:t>Add</a:t>
            </a:r>
          </a:p>
          <a:p>
            <a:pPr>
              <a:defRPr>
                <a:solidFill>
                  <a:srgbClr val="FF0008"/>
                </a:solidFill>
              </a:defRPr>
            </a:pPr>
            <a:r>
              <a:rPr dirty="0">
                <a:solidFill>
                  <a:schemeClr val="tx1"/>
                </a:solidFill>
              </a:rPr>
              <a:t>Beyond</a:t>
            </a:r>
          </a:p>
          <a:p>
            <a:pPr>
              <a:defRPr>
                <a:solidFill>
                  <a:srgbClr val="FF0008"/>
                </a:solidFill>
              </a:defRPr>
            </a:pPr>
            <a:r>
              <a:rPr dirty="0">
                <a:solidFill>
                  <a:schemeClr val="tx1"/>
                </a:solidFill>
              </a:rPr>
              <a:t>Subtract</a:t>
            </a:r>
          </a:p>
          <a:p>
            <a:pPr>
              <a:defRPr>
                <a:solidFill>
                  <a:srgbClr val="FF0008"/>
                </a:solidFill>
              </a:defRPr>
            </a:pPr>
            <a:r>
              <a:rPr dirty="0">
                <a:solidFill>
                  <a:schemeClr val="tx1"/>
                </a:solidFill>
              </a:rPr>
              <a:t>Alter Word</a:t>
            </a:r>
          </a:p>
          <a:p>
            <a:pPr>
              <a:defRPr>
                <a:solidFill>
                  <a:srgbClr val="FF0008"/>
                </a:solidFill>
              </a:defRPr>
            </a:pPr>
            <a:r>
              <a:rPr dirty="0">
                <a:solidFill>
                  <a:schemeClr val="tx1"/>
                </a:solidFill>
              </a:rPr>
              <a:t>Distort</a:t>
            </a:r>
          </a:p>
        </p:txBody>
      </p:sp>
      <p:sp>
        <p:nvSpPr>
          <p:cNvPr id="232" name="Add…"/>
          <p:cNvSpPr txBox="1"/>
          <p:nvPr/>
        </p:nvSpPr>
        <p:spPr>
          <a:xfrm>
            <a:off x="20104675" y="4077047"/>
            <a:ext cx="3656450" cy="3795911"/>
          </a:xfrm>
          <a:prstGeom prst="rect">
            <a:avLst/>
          </a:prstGeom>
          <a:ln w="12700">
            <a:miter lim="400000"/>
          </a:ln>
          <a:effectLst>
            <a:outerShdw blurRad="279400" dist="165667" dir="5400000" rotWithShape="0">
              <a:srgbClr val="000000">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a:solidFill>
                  <a:srgbClr val="FF0008"/>
                </a:solidFill>
              </a:defRPr>
            </a:pPr>
            <a:r>
              <a:rPr dirty="0">
                <a:solidFill>
                  <a:schemeClr val="tx1"/>
                </a:solidFill>
              </a:rPr>
              <a:t>Add</a:t>
            </a:r>
          </a:p>
          <a:p>
            <a:pPr>
              <a:defRPr>
                <a:solidFill>
                  <a:srgbClr val="FF0008"/>
                </a:solidFill>
              </a:defRPr>
            </a:pPr>
            <a:r>
              <a:rPr dirty="0">
                <a:solidFill>
                  <a:schemeClr val="tx1"/>
                </a:solidFill>
              </a:rPr>
              <a:t>Beyond</a:t>
            </a:r>
          </a:p>
          <a:p>
            <a:pPr>
              <a:defRPr>
                <a:solidFill>
                  <a:srgbClr val="FF0008"/>
                </a:solidFill>
              </a:defRPr>
            </a:pPr>
            <a:r>
              <a:rPr dirty="0">
                <a:solidFill>
                  <a:schemeClr val="tx1"/>
                </a:solidFill>
              </a:rPr>
              <a:t>Subtract</a:t>
            </a:r>
          </a:p>
          <a:p>
            <a:pPr>
              <a:defRPr>
                <a:solidFill>
                  <a:srgbClr val="FF0008"/>
                </a:solidFill>
              </a:defRPr>
            </a:pPr>
            <a:r>
              <a:rPr dirty="0">
                <a:solidFill>
                  <a:schemeClr val="tx1"/>
                </a:solidFill>
              </a:rPr>
              <a:t>Alter Word</a:t>
            </a:r>
          </a:p>
          <a:p>
            <a:pPr>
              <a:defRPr>
                <a:solidFill>
                  <a:srgbClr val="FF0008"/>
                </a:solidFill>
              </a:defRPr>
            </a:pPr>
            <a:r>
              <a:rPr dirty="0">
                <a:solidFill>
                  <a:schemeClr val="tx1"/>
                </a:solidFill>
              </a:rPr>
              <a:t>Distort</a:t>
            </a:r>
          </a:p>
        </p:txBody>
      </p:sp>
      <p:pic>
        <p:nvPicPr>
          <p:cNvPr id="233" name="Line" descr="Line"/>
          <p:cNvPicPr>
            <a:picLocks/>
          </p:cNvPicPr>
          <p:nvPr/>
        </p:nvPicPr>
        <p:blipFill>
          <a:blip r:embed="rId2"/>
          <a:stretch>
            <a:fillRect/>
          </a:stretch>
        </p:blipFill>
        <p:spPr>
          <a:xfrm>
            <a:off x="832942" y="1257300"/>
            <a:ext cx="21651318" cy="330200"/>
          </a:xfrm>
          <a:prstGeom prst="rect">
            <a:avLst/>
          </a:prstGeom>
        </p:spPr>
      </p:pic>
      <p:sp>
        <p:nvSpPr>
          <p:cNvPr id="235" name="Gal. 1:6-11; 2 Jn. 1:9; Rev. 22:18-19; 1 Cor. 4:6"/>
          <p:cNvSpPr txBox="1"/>
          <p:nvPr/>
        </p:nvSpPr>
        <p:spPr>
          <a:xfrm>
            <a:off x="3500846" y="10465728"/>
            <a:ext cx="16043611" cy="841256"/>
          </a:xfrm>
          <a:prstGeom prst="rect">
            <a:avLst/>
          </a:prstGeom>
          <a:ln w="12700">
            <a:miter lim="400000"/>
          </a:ln>
          <a:effectLst>
            <a:outerShdw blurRad="279400" dist="165667" dir="5400000" rotWithShape="0">
              <a:srgbClr val="000000">
                <a:alpha val="50000"/>
              </a:srgbClr>
            </a:outerShdw>
          </a:effectLst>
          <a:extLst>
            <a:ext uri="{C572A759-6A51-4108-AA02-DFA0A04FC94B}">
              <ma14:wrappingTextBoxFlag xmlns:ma14="http://schemas.microsoft.com/office/mac/drawingml/2011/main" xmlns="" val="1"/>
            </a:ext>
          </a:extLst>
        </p:spPr>
        <p:txBody>
          <a:bodyPr wrap="square" lIns="50800" tIns="50800" rIns="50800" bIns="50800" anchor="ctr">
            <a:spAutoFit/>
          </a:bodyPr>
          <a:lstStyle>
            <a:lvl1pPr>
              <a:defRPr>
                <a:solidFill>
                  <a:srgbClr val="FF0008"/>
                </a:solidFill>
              </a:defRPr>
            </a:lvl1pPr>
          </a:lstStyle>
          <a:p>
            <a:r>
              <a:rPr>
                <a:solidFill>
                  <a:schemeClr val="tx1"/>
                </a:solidFill>
              </a:rPr>
              <a:t>Gal. </a:t>
            </a:r>
            <a:r>
              <a:rPr dirty="0">
                <a:solidFill>
                  <a:schemeClr val="tx1"/>
                </a:solidFill>
              </a:rPr>
              <a:t>1:6-11; 2 Jn. 1:9; Rev. 22:18-19; 1 Cor. 4:6</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afterEffect">
                                  <p:stCondLst>
                                    <p:cond delay="500"/>
                                  </p:stCondLst>
                                  <p:iterate>
                                    <p:tmAbs val="0"/>
                                  </p:iterate>
                                  <p:childTnLst>
                                    <p:set>
                                      <p:cBhvr>
                                        <p:cTn id="6" fill="hold"/>
                                        <p:tgtEl>
                                          <p:spTgt spid="233"/>
                                        </p:tgtEl>
                                        <p:attrNameLst>
                                          <p:attrName>style.visibility</p:attrName>
                                        </p:attrNameLst>
                                      </p:cBhvr>
                                      <p:to>
                                        <p:strVal val="visible"/>
                                      </p:to>
                                    </p:set>
                                    <p:animEffect transition="in" filter="wipe(left)">
                                      <p:cBhvr>
                                        <p:cTn id="7" dur="2000"/>
                                        <p:tgtEl>
                                          <p:spTgt spid="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 grpId="1"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 name="Image" descr="Image"/>
          <p:cNvPicPr>
            <a:picLocks/>
          </p:cNvPicPr>
          <p:nvPr/>
        </p:nvPicPr>
        <p:blipFill>
          <a:blip r:embed="rId2"/>
          <a:stretch>
            <a:fillRect/>
          </a:stretch>
        </p:blipFill>
        <p:spPr>
          <a:xfrm>
            <a:off x="82861" y="3875411"/>
            <a:ext cx="24051296" cy="11008976"/>
          </a:xfrm>
          <a:prstGeom prst="rect">
            <a:avLst/>
          </a:prstGeom>
          <a:ln w="12700">
            <a:miter lim="400000"/>
          </a:ln>
        </p:spPr>
      </p:pic>
      <p:pic>
        <p:nvPicPr>
          <p:cNvPr id="242" name="Camera 1.png" descr="Camera 1.png"/>
          <p:cNvPicPr>
            <a:picLocks noChangeAspect="1"/>
          </p:cNvPicPr>
          <p:nvPr/>
        </p:nvPicPr>
        <p:blipFill>
          <a:blip r:embed="rId3"/>
          <a:srcRect t="23253" b="31638"/>
          <a:stretch>
            <a:fillRect/>
          </a:stretch>
        </p:blipFill>
        <p:spPr>
          <a:xfrm>
            <a:off x="5168003" y="-304448"/>
            <a:ext cx="11533327" cy="5320087"/>
          </a:xfrm>
          <a:prstGeom prst="rect">
            <a:avLst/>
          </a:prstGeom>
          <a:ln w="12700">
            <a:miter lim="400000"/>
          </a:ln>
        </p:spPr>
      </p:pic>
      <p:sp>
        <p:nvSpPr>
          <p:cNvPr id="243" name="Snapshots of Complete Truth Revealed"/>
          <p:cNvSpPr txBox="1"/>
          <p:nvPr/>
        </p:nvSpPr>
        <p:spPr>
          <a:xfrm>
            <a:off x="5032035" y="4603665"/>
            <a:ext cx="13109377" cy="965201"/>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Snapshots of Complete Truth Revealed</a:t>
            </a:r>
          </a:p>
        </p:txBody>
      </p:sp>
      <p:sp>
        <p:nvSpPr>
          <p:cNvPr id="244" name="12 “I have many more things to say to you, but you cannot bear them now.  13 “But when He, the Spirit of truth, comes, He will guide you into all the truth; for He will not speak on His own initiative, but whatever He hears, He will speak; and He will disclose to you what is to come. 14 “He will glorify Me, for He will take of Mine and will disclose it to you."/>
          <p:cNvSpPr txBox="1"/>
          <p:nvPr/>
        </p:nvSpPr>
        <p:spPr>
          <a:xfrm>
            <a:off x="2588327" y="6842478"/>
            <a:ext cx="17996794" cy="471924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457200">
              <a:defRPr sz="4200">
                <a:solidFill>
                  <a:srgbClr val="FFFFFF"/>
                </a:solidFill>
              </a:defRPr>
            </a:pPr>
            <a:r>
              <a:rPr dirty="0"/>
              <a:t> </a:t>
            </a:r>
            <a:r>
              <a:rPr dirty="0">
                <a:solidFill>
                  <a:srgbClr val="F9FF00"/>
                </a:solidFill>
              </a:rPr>
              <a:t>12</a:t>
            </a:r>
            <a:r>
              <a:rPr dirty="0"/>
              <a:t> “I have many more things to say to you, but you cannot bear them now.  </a:t>
            </a:r>
            <a:r>
              <a:rPr dirty="0">
                <a:solidFill>
                  <a:srgbClr val="F9FF00"/>
                </a:solidFill>
              </a:rPr>
              <a:t>13</a:t>
            </a:r>
            <a:r>
              <a:rPr dirty="0"/>
              <a:t> “But when He, the Spirit of truth, comes,</a:t>
            </a:r>
            <a:r>
              <a:rPr dirty="0">
                <a:solidFill>
                  <a:srgbClr val="FFF700"/>
                </a:solidFill>
              </a:rPr>
              <a:t> </a:t>
            </a:r>
            <a:r>
              <a:rPr sz="4800" dirty="0">
                <a:solidFill>
                  <a:schemeClr val="bg1"/>
                </a:solidFill>
                <a:latin typeface="Capitals"/>
                <a:ea typeface="Capitals"/>
                <a:cs typeface="Capitals"/>
                <a:sym typeface="Capitals"/>
              </a:rPr>
              <a:t>He will guide you into all the truth</a:t>
            </a:r>
            <a:r>
              <a:rPr dirty="0"/>
              <a:t>; for He will not speak on His own initiative, but whatever He hears, He will speak; and He will disclose to you what is to come. </a:t>
            </a:r>
            <a:r>
              <a:rPr dirty="0">
                <a:solidFill>
                  <a:srgbClr val="F9FF00"/>
                </a:solidFill>
              </a:rPr>
              <a:t>14</a:t>
            </a:r>
            <a:r>
              <a:rPr dirty="0"/>
              <a:t> “He will glorify Me, for He will take of Mine and will disclose it to you.</a:t>
            </a:r>
          </a:p>
        </p:txBody>
      </p:sp>
      <p:sp>
        <p:nvSpPr>
          <p:cNvPr id="245" name="John 16:12-14"/>
          <p:cNvSpPr txBox="1"/>
          <p:nvPr/>
        </p:nvSpPr>
        <p:spPr>
          <a:xfrm>
            <a:off x="10200936" y="12092510"/>
            <a:ext cx="3815147" cy="841256"/>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solidFill>
                  <a:srgbClr val="F9FF00"/>
                </a:solidFill>
                <a:latin typeface="Times New Roman"/>
                <a:ea typeface="Times New Roman"/>
                <a:cs typeface="Times New Roman"/>
                <a:sym typeface="Times New Roman"/>
              </a:defRPr>
            </a:lvl1pPr>
          </a:lstStyle>
          <a:p>
            <a:r>
              <a:rPr dirty="0">
                <a:solidFill>
                  <a:schemeClr val="bg1"/>
                </a:solidFill>
              </a:rPr>
              <a:t>John 16:12-14</a:t>
            </a:r>
          </a:p>
        </p:txBody>
      </p:sp>
    </p:spTree>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xmlns:m="http://schemas.openxmlformats.org/officeDocument/2006/math" xmlns:a14="http://schemas.microsoft.com/office/drawing/2010/main">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 name="Image" descr="Image"/>
          <p:cNvPicPr>
            <a:picLocks/>
          </p:cNvPicPr>
          <p:nvPr/>
        </p:nvPicPr>
        <p:blipFill>
          <a:blip r:embed="rId2"/>
          <a:stretch>
            <a:fillRect/>
          </a:stretch>
        </p:blipFill>
        <p:spPr>
          <a:xfrm>
            <a:off x="82861" y="3875411"/>
            <a:ext cx="24051296" cy="11008976"/>
          </a:xfrm>
          <a:prstGeom prst="rect">
            <a:avLst/>
          </a:prstGeom>
          <a:ln w="12700">
            <a:miter lim="400000"/>
          </a:ln>
        </p:spPr>
      </p:pic>
      <p:pic>
        <p:nvPicPr>
          <p:cNvPr id="248" name="Camera 1.png" descr="Camera 1.png"/>
          <p:cNvPicPr>
            <a:picLocks noChangeAspect="1"/>
          </p:cNvPicPr>
          <p:nvPr/>
        </p:nvPicPr>
        <p:blipFill>
          <a:blip r:embed="rId3"/>
          <a:srcRect t="23253" b="31638"/>
          <a:stretch>
            <a:fillRect/>
          </a:stretch>
        </p:blipFill>
        <p:spPr>
          <a:xfrm>
            <a:off x="5168003" y="-304448"/>
            <a:ext cx="11533327" cy="5320087"/>
          </a:xfrm>
          <a:prstGeom prst="rect">
            <a:avLst/>
          </a:prstGeom>
          <a:ln w="12700">
            <a:miter lim="400000"/>
          </a:ln>
        </p:spPr>
      </p:pic>
      <p:sp>
        <p:nvSpPr>
          <p:cNvPr id="249" name="Snapshots of Complete Truth Revealed"/>
          <p:cNvSpPr txBox="1"/>
          <p:nvPr/>
        </p:nvSpPr>
        <p:spPr>
          <a:xfrm>
            <a:off x="5032035" y="4603665"/>
            <a:ext cx="13109377" cy="965201"/>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Snapshots of Complete Truth Revealed</a:t>
            </a:r>
          </a:p>
        </p:txBody>
      </p:sp>
      <p:sp>
        <p:nvSpPr>
          <p:cNvPr id="250" name="24 “He who does not love Me does not keep My words; and the word which you hear is not Mine, but the Father’s who sent Me. 25 “These things I have spoken to you while abiding with you. 26 “But the Helper, the Holy Spirit, whom the Father will send in My name, He will teach you all things, and bring to your remembrance all that I said to you."/>
          <p:cNvSpPr txBox="1"/>
          <p:nvPr/>
        </p:nvSpPr>
        <p:spPr>
          <a:xfrm>
            <a:off x="2554833" y="6810995"/>
            <a:ext cx="18584764" cy="407291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457200">
              <a:defRPr sz="4200">
                <a:solidFill>
                  <a:srgbClr val="FFFFFF"/>
                </a:solidFill>
              </a:defRPr>
            </a:pPr>
            <a:r>
              <a:rPr dirty="0"/>
              <a:t> </a:t>
            </a:r>
            <a:r>
              <a:rPr dirty="0">
                <a:solidFill>
                  <a:srgbClr val="F9FF00"/>
                </a:solidFill>
              </a:rPr>
              <a:t>24</a:t>
            </a:r>
            <a:r>
              <a:rPr dirty="0"/>
              <a:t> “He who does not love Me does not keep My words; and the word which you hear is not Mine, but the Father’s who sent Me. </a:t>
            </a:r>
            <a:r>
              <a:rPr dirty="0">
                <a:solidFill>
                  <a:srgbClr val="F9FF00"/>
                </a:solidFill>
              </a:rPr>
              <a:t>25</a:t>
            </a:r>
            <a:r>
              <a:rPr dirty="0"/>
              <a:t> “These things I have spoken to you while abiding with you. </a:t>
            </a:r>
            <a:r>
              <a:rPr dirty="0">
                <a:solidFill>
                  <a:srgbClr val="F9FF00"/>
                </a:solidFill>
              </a:rPr>
              <a:t>26</a:t>
            </a:r>
            <a:r>
              <a:rPr dirty="0"/>
              <a:t> “But the Helper, the Holy Spirit, whom the Father will send in My name, </a:t>
            </a:r>
            <a:r>
              <a:rPr sz="4500" dirty="0">
                <a:solidFill>
                  <a:schemeClr val="bg1"/>
                </a:solidFill>
                <a:latin typeface="Capitals"/>
                <a:ea typeface="Capitals"/>
                <a:cs typeface="Capitals"/>
                <a:sym typeface="Capitals"/>
              </a:rPr>
              <a:t>He will teach you all things, and bring to your remembrance all that I said to you.</a:t>
            </a:r>
          </a:p>
        </p:txBody>
      </p:sp>
      <p:sp>
        <p:nvSpPr>
          <p:cNvPr id="251" name="John 14:26"/>
          <p:cNvSpPr txBox="1"/>
          <p:nvPr/>
        </p:nvSpPr>
        <p:spPr>
          <a:xfrm>
            <a:off x="10611305" y="12092510"/>
            <a:ext cx="2994409" cy="841256"/>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solidFill>
                  <a:srgbClr val="F9FF00"/>
                </a:solidFill>
                <a:latin typeface="Times New Roman"/>
                <a:ea typeface="Times New Roman"/>
                <a:cs typeface="Times New Roman"/>
                <a:sym typeface="Times New Roman"/>
              </a:defRPr>
            </a:lvl1pPr>
          </a:lstStyle>
          <a:p>
            <a:r>
              <a:rPr>
                <a:solidFill>
                  <a:schemeClr val="bg1"/>
                </a:solidFill>
              </a:rPr>
              <a:t>John 14:26</a:t>
            </a:r>
          </a:p>
        </p:txBody>
      </p:sp>
    </p:spTree>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xmlns:m="http://schemas.openxmlformats.org/officeDocument/2006/math" xmlns:a14="http://schemas.microsoft.com/office/drawing/2010/main">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 name="Image" descr="Image"/>
          <p:cNvPicPr>
            <a:picLocks/>
          </p:cNvPicPr>
          <p:nvPr/>
        </p:nvPicPr>
        <p:blipFill>
          <a:blip r:embed="rId2"/>
          <a:stretch>
            <a:fillRect/>
          </a:stretch>
        </p:blipFill>
        <p:spPr>
          <a:xfrm>
            <a:off x="82861" y="3875411"/>
            <a:ext cx="24051296" cy="11008976"/>
          </a:xfrm>
          <a:prstGeom prst="rect">
            <a:avLst/>
          </a:prstGeom>
          <a:ln w="12700">
            <a:miter lim="400000"/>
          </a:ln>
        </p:spPr>
      </p:pic>
      <p:pic>
        <p:nvPicPr>
          <p:cNvPr id="254" name="Camera 1.png" descr="Camera 1.png"/>
          <p:cNvPicPr>
            <a:picLocks noChangeAspect="1"/>
          </p:cNvPicPr>
          <p:nvPr/>
        </p:nvPicPr>
        <p:blipFill>
          <a:blip r:embed="rId3"/>
          <a:srcRect t="23253" b="31638"/>
          <a:stretch>
            <a:fillRect/>
          </a:stretch>
        </p:blipFill>
        <p:spPr>
          <a:xfrm>
            <a:off x="5168003" y="-304448"/>
            <a:ext cx="11533327" cy="5320087"/>
          </a:xfrm>
          <a:prstGeom prst="rect">
            <a:avLst/>
          </a:prstGeom>
          <a:ln w="12700">
            <a:miter lim="400000"/>
          </a:ln>
        </p:spPr>
      </p:pic>
      <p:sp>
        <p:nvSpPr>
          <p:cNvPr id="255" name="Snapshots of Complete Truth Revealed"/>
          <p:cNvSpPr txBox="1"/>
          <p:nvPr/>
        </p:nvSpPr>
        <p:spPr>
          <a:xfrm>
            <a:off x="5032035" y="4603665"/>
            <a:ext cx="13109377" cy="965201"/>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Snapshots of Complete Truth Revealed</a:t>
            </a:r>
          </a:p>
        </p:txBody>
      </p:sp>
      <p:sp>
        <p:nvSpPr>
          <p:cNvPr id="256" name="Beloved, while I was making every effort to write you about our common salvation, I felt the necessity to write to you appealing that you contend earnestly for the faith which was once for all handed down to the saints."/>
          <p:cNvSpPr txBox="1"/>
          <p:nvPr/>
        </p:nvSpPr>
        <p:spPr>
          <a:xfrm>
            <a:off x="2899618" y="7943608"/>
            <a:ext cx="18584764" cy="287258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457200">
              <a:defRPr sz="4200">
                <a:solidFill>
                  <a:srgbClr val="FFFFFF"/>
                </a:solidFill>
              </a:defRPr>
            </a:pPr>
            <a:r>
              <a:rPr dirty="0"/>
              <a:t> Beloved, while I was making every effort to write you about our common salvation, I felt the necessity to write to you appealing that you contend earnestly for </a:t>
            </a:r>
            <a:r>
              <a:rPr sz="4800" dirty="0">
                <a:solidFill>
                  <a:schemeClr val="bg1"/>
                </a:solidFill>
                <a:latin typeface="Capitals"/>
                <a:ea typeface="Capitals"/>
                <a:cs typeface="Capitals"/>
                <a:sym typeface="Capitals"/>
              </a:rPr>
              <a:t>the faith which was once for all handed down to the saints</a:t>
            </a:r>
            <a:r>
              <a:rPr dirty="0"/>
              <a:t>.</a:t>
            </a:r>
          </a:p>
        </p:txBody>
      </p:sp>
      <p:sp>
        <p:nvSpPr>
          <p:cNvPr id="257" name="Jude 1:3"/>
          <p:cNvSpPr txBox="1"/>
          <p:nvPr/>
        </p:nvSpPr>
        <p:spPr>
          <a:xfrm>
            <a:off x="10936714" y="11736910"/>
            <a:ext cx="2343590" cy="841256"/>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solidFill>
                  <a:srgbClr val="F9FF00"/>
                </a:solidFill>
                <a:latin typeface="Times New Roman"/>
                <a:ea typeface="Times New Roman"/>
                <a:cs typeface="Times New Roman"/>
                <a:sym typeface="Times New Roman"/>
              </a:defRPr>
            </a:lvl1pPr>
          </a:lstStyle>
          <a:p>
            <a:r>
              <a:rPr>
                <a:solidFill>
                  <a:schemeClr val="bg1"/>
                </a:solidFill>
              </a:rPr>
              <a:t>Jude 1:3</a:t>
            </a:r>
          </a:p>
        </p:txBody>
      </p:sp>
    </p:spTree>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xmlns:m="http://schemas.openxmlformats.org/officeDocument/2006/math" xmlns:a14="http://schemas.microsoft.com/office/drawing/2010/main">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 name="Image" descr="Image"/>
          <p:cNvPicPr>
            <a:picLocks/>
          </p:cNvPicPr>
          <p:nvPr/>
        </p:nvPicPr>
        <p:blipFill>
          <a:blip r:embed="rId2"/>
          <a:stretch>
            <a:fillRect/>
          </a:stretch>
        </p:blipFill>
        <p:spPr>
          <a:xfrm>
            <a:off x="82861" y="3875411"/>
            <a:ext cx="24051296" cy="11008976"/>
          </a:xfrm>
          <a:prstGeom prst="rect">
            <a:avLst/>
          </a:prstGeom>
          <a:ln w="12700">
            <a:miter lim="400000"/>
          </a:ln>
        </p:spPr>
      </p:pic>
      <p:pic>
        <p:nvPicPr>
          <p:cNvPr id="260" name="Camera 1.png" descr="Camera 1.png"/>
          <p:cNvPicPr>
            <a:picLocks noChangeAspect="1"/>
          </p:cNvPicPr>
          <p:nvPr/>
        </p:nvPicPr>
        <p:blipFill>
          <a:blip r:embed="rId3"/>
          <a:srcRect t="23253" b="31638"/>
          <a:stretch>
            <a:fillRect/>
          </a:stretch>
        </p:blipFill>
        <p:spPr>
          <a:xfrm>
            <a:off x="5168003" y="-304448"/>
            <a:ext cx="11533327" cy="5320087"/>
          </a:xfrm>
          <a:prstGeom prst="rect">
            <a:avLst/>
          </a:prstGeom>
          <a:ln w="12700">
            <a:miter lim="400000"/>
          </a:ln>
        </p:spPr>
      </p:pic>
      <p:sp>
        <p:nvSpPr>
          <p:cNvPr id="261" name="Snapshots of Complete Truth Revealed"/>
          <p:cNvSpPr txBox="1"/>
          <p:nvPr/>
        </p:nvSpPr>
        <p:spPr>
          <a:xfrm>
            <a:off x="5032035" y="4603665"/>
            <a:ext cx="13109377" cy="965201"/>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Snapshots of Complete Truth Revealed</a:t>
            </a:r>
          </a:p>
        </p:txBody>
      </p:sp>
      <p:sp>
        <p:nvSpPr>
          <p:cNvPr id="262" name="1 Tim. 4:1-3"/>
          <p:cNvSpPr txBox="1"/>
          <p:nvPr/>
        </p:nvSpPr>
        <p:spPr>
          <a:xfrm>
            <a:off x="10458279" y="12250507"/>
            <a:ext cx="3300584" cy="841256"/>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solidFill>
                  <a:srgbClr val="F9FF00"/>
                </a:solidFill>
                <a:latin typeface="Times New Roman"/>
                <a:ea typeface="Times New Roman"/>
                <a:cs typeface="Times New Roman"/>
                <a:sym typeface="Times New Roman"/>
              </a:defRPr>
            </a:lvl1pPr>
          </a:lstStyle>
          <a:p>
            <a:r>
              <a:rPr>
                <a:solidFill>
                  <a:schemeClr val="bg1"/>
                </a:solidFill>
              </a:rPr>
              <a:t>1 Tim. </a:t>
            </a:r>
            <a:r>
              <a:rPr dirty="0">
                <a:solidFill>
                  <a:schemeClr val="bg1"/>
                </a:solidFill>
              </a:rPr>
              <a:t>4:1-3</a:t>
            </a:r>
          </a:p>
        </p:txBody>
      </p:sp>
      <p:sp>
        <p:nvSpPr>
          <p:cNvPr id="263" name="But the Spirit explicitly says that in later times some will fall away from the faith, paying attention to deceitful spirits and doctrines of demons, 2 by means of the hypocrisy of liars seared in their own conscience as with a branding iron, 3 men who forbid marriage and advocate abstaining from foods which God has created to be gratefully shared in by those who believe and know the truth."/>
          <p:cNvSpPr txBox="1"/>
          <p:nvPr/>
        </p:nvSpPr>
        <p:spPr>
          <a:xfrm>
            <a:off x="2745174" y="6974082"/>
            <a:ext cx="19358410" cy="481157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457200">
              <a:defRPr sz="4200">
                <a:solidFill>
                  <a:srgbClr val="FFFFFF"/>
                </a:solidFill>
              </a:defRPr>
            </a:pPr>
            <a:r>
              <a:rPr sz="4800" dirty="0">
                <a:solidFill>
                  <a:schemeClr val="bg1"/>
                </a:solidFill>
                <a:latin typeface="Capitals"/>
                <a:ea typeface="Capitals"/>
                <a:cs typeface="Capitals"/>
                <a:sym typeface="Capitals"/>
              </a:rPr>
              <a:t>But the Spirit explicitly says that in later times some will fall away from the faith</a:t>
            </a:r>
            <a:r>
              <a:rPr dirty="0"/>
              <a:t>, paying attention to deceitful spirits and doctrines of demons, 2 by means of the hypocrisy of liars seared in their own conscience as with a branding iron, 3 men who forbid marriage and advocate abstaining from foods which God has created to be gratefully shared in by those who believe and know the truth.</a:t>
            </a:r>
          </a:p>
        </p:txBody>
      </p:sp>
    </p:spTree>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xmlns:m="http://schemas.openxmlformats.org/officeDocument/2006/math" xmlns:a14="http://schemas.microsoft.com/office/drawing/2010/main">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 name="Image" descr="Image"/>
          <p:cNvPicPr>
            <a:picLocks/>
          </p:cNvPicPr>
          <p:nvPr/>
        </p:nvPicPr>
        <p:blipFill>
          <a:blip r:embed="rId2"/>
          <a:stretch>
            <a:fillRect/>
          </a:stretch>
        </p:blipFill>
        <p:spPr>
          <a:xfrm>
            <a:off x="82861" y="3875411"/>
            <a:ext cx="24051296" cy="11008976"/>
          </a:xfrm>
          <a:prstGeom prst="rect">
            <a:avLst/>
          </a:prstGeom>
          <a:ln w="12700">
            <a:miter lim="400000"/>
          </a:ln>
        </p:spPr>
      </p:pic>
      <p:pic>
        <p:nvPicPr>
          <p:cNvPr id="266" name="Camera 1.png" descr="Camera 1.png"/>
          <p:cNvPicPr>
            <a:picLocks noChangeAspect="1"/>
          </p:cNvPicPr>
          <p:nvPr/>
        </p:nvPicPr>
        <p:blipFill>
          <a:blip r:embed="rId3"/>
          <a:srcRect t="23253" b="31638"/>
          <a:stretch>
            <a:fillRect/>
          </a:stretch>
        </p:blipFill>
        <p:spPr>
          <a:xfrm>
            <a:off x="5168003" y="-304448"/>
            <a:ext cx="11533327" cy="5320087"/>
          </a:xfrm>
          <a:prstGeom prst="rect">
            <a:avLst/>
          </a:prstGeom>
          <a:ln w="12700">
            <a:miter lim="400000"/>
          </a:ln>
        </p:spPr>
      </p:pic>
      <p:sp>
        <p:nvSpPr>
          <p:cNvPr id="267" name="Snapshots of Complete Truth Revealed"/>
          <p:cNvSpPr txBox="1"/>
          <p:nvPr/>
        </p:nvSpPr>
        <p:spPr>
          <a:xfrm>
            <a:off x="5032035" y="4603665"/>
            <a:ext cx="13109377" cy="965201"/>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Snapshots of Complete Truth Revealed</a:t>
            </a:r>
          </a:p>
        </p:txBody>
      </p:sp>
      <p:sp>
        <p:nvSpPr>
          <p:cNvPr id="268" name="I solemnly charge you in the presence of God and of Christ Jesus, who is to judge the living and the dead, and by His appearing and His kingdom: 2 preach the word; be ready in season and out of season; reprove, rebuke, exhort, with great patience and instruction. 3 For the time will come when they will not endure sound doctrine; but wanting to have their ears tickled, they will accumulate for themselves teachers in accordance to their own desires, 4 and will turn away their ears from the truth and will turn aside to myths."/>
          <p:cNvSpPr txBox="1"/>
          <p:nvPr/>
        </p:nvSpPr>
        <p:spPr>
          <a:xfrm>
            <a:off x="2544018" y="6741047"/>
            <a:ext cx="18928359" cy="573490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457200">
              <a:defRPr sz="4000">
                <a:solidFill>
                  <a:srgbClr val="FFFFFF"/>
                </a:solidFill>
              </a:defRPr>
            </a:pPr>
            <a:r>
              <a:rPr dirty="0"/>
              <a:t> I solemnly charge you in the presence of God and of Christ Jesus, who is to judge the living and the dead, and by His appearing and His kingdom: </a:t>
            </a:r>
            <a:r>
              <a:rPr dirty="0">
                <a:solidFill>
                  <a:srgbClr val="F9FF00"/>
                </a:solidFill>
              </a:rPr>
              <a:t>2</a:t>
            </a:r>
            <a:r>
              <a:rPr dirty="0"/>
              <a:t> preach the word; be ready in season and out of season; reprove, rebuke, exhort, with great patience and instruction. </a:t>
            </a:r>
            <a:r>
              <a:rPr dirty="0">
                <a:solidFill>
                  <a:srgbClr val="F9FF00"/>
                </a:solidFill>
              </a:rPr>
              <a:t>3</a:t>
            </a:r>
            <a:r>
              <a:rPr dirty="0"/>
              <a:t> For the time will come when they will not endure sound doctrine; but wanting to have their ears tickled, they will accumulate for themselves teachers in accordance to their own desires, </a:t>
            </a:r>
            <a:r>
              <a:rPr dirty="0">
                <a:solidFill>
                  <a:srgbClr val="DDE303"/>
                </a:solidFill>
              </a:rPr>
              <a:t>4</a:t>
            </a:r>
            <a:r>
              <a:rPr dirty="0"/>
              <a:t> </a:t>
            </a:r>
            <a:r>
              <a:rPr sz="4600" dirty="0">
                <a:solidFill>
                  <a:schemeClr val="bg1"/>
                </a:solidFill>
                <a:latin typeface="Capitals"/>
                <a:ea typeface="Capitals"/>
                <a:cs typeface="Capitals"/>
                <a:sym typeface="Capitals"/>
              </a:rPr>
              <a:t>and will turn away their ears from the truth</a:t>
            </a:r>
            <a:r>
              <a:rPr dirty="0">
                <a:solidFill>
                  <a:schemeClr val="bg1"/>
                </a:solidFill>
              </a:rPr>
              <a:t> and will turn aside to myths.</a:t>
            </a:r>
          </a:p>
        </p:txBody>
      </p:sp>
      <p:sp>
        <p:nvSpPr>
          <p:cNvPr id="269" name="2 Tim. 4:1-4"/>
          <p:cNvSpPr txBox="1"/>
          <p:nvPr/>
        </p:nvSpPr>
        <p:spPr>
          <a:xfrm>
            <a:off x="10577541" y="12499876"/>
            <a:ext cx="3061936" cy="737723"/>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4500" b="1">
                <a:solidFill>
                  <a:srgbClr val="F9FF00"/>
                </a:solidFill>
                <a:latin typeface="Times New Roman"/>
                <a:ea typeface="Times New Roman"/>
                <a:cs typeface="Times New Roman"/>
                <a:sym typeface="Times New Roman"/>
              </a:defRPr>
            </a:lvl1pPr>
          </a:lstStyle>
          <a:p>
            <a:r>
              <a:t>2 Tim. 4:1-4</a:t>
            </a:r>
          </a:p>
        </p:txBody>
      </p:sp>
    </p:spTree>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xmlns:m="http://schemas.openxmlformats.org/officeDocument/2006/math" xmlns:a14="http://schemas.microsoft.com/office/drawing/2010/main">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They went out from us, but they were not really of us; for if they had been of us, they would have remained with us; but they went out, so that it would be shown that they all are not of us."/>
          <p:cNvSpPr txBox="1"/>
          <p:nvPr/>
        </p:nvSpPr>
        <p:spPr>
          <a:xfrm>
            <a:off x="13778706" y="703029"/>
            <a:ext cx="9849460" cy="9643666"/>
          </a:xfrm>
          <a:prstGeom prst="rect">
            <a:avLst/>
          </a:prstGeom>
          <a:solidFill>
            <a:schemeClr val="tx1"/>
          </a:solidFill>
          <a:ln w="63500">
            <a:solidFill>
              <a:srgbClr val="000000"/>
            </a:solidFill>
            <a:miter lim="400000"/>
          </a:ln>
          <a:effectLst>
            <a:outerShdw blurRad="317500" dist="136914" dir="5400000" rotWithShape="0">
              <a:srgbClr val="000000">
                <a:alpha val="50000"/>
              </a:srgbClr>
            </a:outerShdw>
          </a:effectLst>
          <a:extLst>
            <a:ext uri="{C572A759-6A51-4108-AA02-DFA0A04FC94B}">
              <ma14:wrappingTextBoxFlag xmlns:ma14="http://schemas.microsoft.com/office/mac/drawingml/2011/main" xmlns="" val="1"/>
            </a:ext>
          </a:extLst>
        </p:spPr>
        <p:txBody>
          <a:bodyPr lIns="50800" tIns="50800" rIns="50800" bIns="50800" anchor="ctr">
            <a:spAutoFit/>
          </a:bodyPr>
          <a:lstStyle/>
          <a:p>
            <a:pPr marL="254000" marR="254000" algn="l" defTabSz="457200">
              <a:defRPr sz="6200">
                <a:solidFill>
                  <a:srgbClr val="E93644"/>
                </a:solidFill>
              </a:defRPr>
            </a:pPr>
            <a:r>
              <a:rPr dirty="0">
                <a:solidFill>
                  <a:schemeClr val="bg1"/>
                </a:solidFill>
              </a:rPr>
              <a:t>They went out from us, but they were not really of us; for if they had been of us, they would have remained with us; but they went out, so that it would be shown that they all are not of us.</a:t>
            </a:r>
          </a:p>
        </p:txBody>
      </p:sp>
      <p:grpSp>
        <p:nvGrpSpPr>
          <p:cNvPr id="275" name="Group"/>
          <p:cNvGrpSpPr/>
          <p:nvPr/>
        </p:nvGrpSpPr>
        <p:grpSpPr>
          <a:xfrm>
            <a:off x="1588988" y="283385"/>
            <a:ext cx="11060212" cy="6151663"/>
            <a:chOff x="0" y="0"/>
            <a:chExt cx="11060211" cy="6151661"/>
          </a:xfrm>
        </p:grpSpPr>
        <p:pic>
          <p:nvPicPr>
            <p:cNvPr id="272" name="Arrow Red To Right.png" descr="Arrow Red To Right.png"/>
            <p:cNvPicPr>
              <a:picLocks noChangeAspect="1"/>
            </p:cNvPicPr>
            <p:nvPr/>
          </p:nvPicPr>
          <p:blipFill>
            <a:blip r:embed="rId2"/>
            <a:stretch>
              <a:fillRect/>
            </a:stretch>
          </p:blipFill>
          <p:spPr>
            <a:xfrm>
              <a:off x="3440211" y="881161"/>
              <a:ext cx="7620001" cy="5270501"/>
            </a:xfrm>
            <a:prstGeom prst="rect">
              <a:avLst/>
            </a:prstGeom>
            <a:ln w="12700" cap="flat">
              <a:noFill/>
              <a:miter lim="400000"/>
            </a:ln>
            <a:effectLst/>
          </p:spPr>
        </p:pic>
        <p:sp>
          <p:nvSpPr>
            <p:cNvPr id="273" name="1 John 2:19"/>
            <p:cNvSpPr/>
            <p:nvPr/>
          </p:nvSpPr>
          <p:spPr>
            <a:xfrm>
              <a:off x="0" y="0"/>
              <a:ext cx="5472212" cy="5472212"/>
            </a:xfrm>
            <a:prstGeom prst="ellipse">
              <a:avLst/>
            </a:prstGeom>
            <a:solidFill>
              <a:srgbClr val="FFFFFF"/>
            </a:solidFill>
            <a:ln w="63500" cap="flat">
              <a:solidFill>
                <a:srgbClr val="000000"/>
              </a:solidFill>
              <a:prstDash val="solid"/>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defTabSz="825500">
                <a:defRPr sz="3200">
                  <a:solidFill>
                    <a:srgbClr val="FFFFFF"/>
                  </a:solidFill>
                  <a:latin typeface="Helvetica Neue Medium"/>
                  <a:ea typeface="Helvetica Neue Medium"/>
                  <a:cs typeface="Helvetica Neue Medium"/>
                  <a:sym typeface="Helvetica Neue Medium"/>
                </a:defRPr>
              </a:lvl1pPr>
            </a:lstStyle>
            <a:p>
              <a:r>
                <a:t>1 John 2:19</a:t>
              </a:r>
            </a:p>
          </p:txBody>
        </p:sp>
        <p:sp>
          <p:nvSpPr>
            <p:cNvPr id="274" name="1 John 2:19"/>
            <p:cNvSpPr txBox="1"/>
            <p:nvPr/>
          </p:nvSpPr>
          <p:spPr>
            <a:xfrm>
              <a:off x="274823" y="2145555"/>
              <a:ext cx="4922566" cy="11811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6000"/>
              </a:lvl1pPr>
            </a:lstStyle>
            <a:p>
              <a:r>
                <a:rPr dirty="0"/>
                <a:t>1 John 2:19</a:t>
              </a:r>
            </a:p>
          </p:txBody>
        </p:sp>
      </p:grpSp>
      <p:sp>
        <p:nvSpPr>
          <p:cNvPr id="276" name="and with all the deception of wickedness for those who perish, because they did not receive the love of the truth so as to be saved.  11 For this reason God will send upon them a deluding influence so that they will believe what is false,  12 in order that they all may be judged who did not believe the truth, but took pleasure in wickedness.…"/>
          <p:cNvSpPr txBox="1"/>
          <p:nvPr/>
        </p:nvSpPr>
        <p:spPr>
          <a:xfrm>
            <a:off x="317023" y="6155465"/>
            <a:ext cx="13105271" cy="74930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457200">
              <a:defRPr sz="4200">
                <a:solidFill>
                  <a:srgbClr val="272727"/>
                </a:solidFill>
              </a:defRPr>
            </a:pPr>
            <a:r>
              <a:t>and with all the deception of wickedness for those who perish, because </a:t>
            </a:r>
            <a:r>
              <a:rPr u="sng"/>
              <a:t>they did not receive the love of the truth</a:t>
            </a:r>
            <a:r>
              <a:t> so as to be saved.  </a:t>
            </a:r>
            <a:r>
              <a:rPr>
                <a:solidFill>
                  <a:srgbClr val="016699"/>
                </a:solidFill>
              </a:rPr>
              <a:t>11</a:t>
            </a:r>
            <a:r>
              <a:t> For this reason God will send upon them a deluding influence so that they will believe what is false,  </a:t>
            </a:r>
            <a:r>
              <a:rPr>
                <a:solidFill>
                  <a:srgbClr val="016699"/>
                </a:solidFill>
              </a:rPr>
              <a:t>12</a:t>
            </a:r>
            <a:r>
              <a:t> in order that they all may be judged who did not believe the truth, but took pleasure in wickedness.</a:t>
            </a:r>
          </a:p>
          <a:p>
            <a:pPr>
              <a:defRPr sz="3600"/>
            </a:pPr>
            <a:r>
              <a:t>2 Thessalonians 2:10-12</a:t>
            </a:r>
          </a:p>
        </p:txBody>
      </p:sp>
      <p:sp>
        <p:nvSpPr>
          <p:cNvPr id="8" name="1 John 2:19"/>
          <p:cNvSpPr txBox="1"/>
          <p:nvPr/>
        </p:nvSpPr>
        <p:spPr>
          <a:xfrm>
            <a:off x="14570894" y="11090124"/>
            <a:ext cx="8265083" cy="19492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6000"/>
            </a:lvl1pPr>
          </a:lstStyle>
          <a:p>
            <a:r>
              <a:rPr lang="en-US" dirty="0"/>
              <a:t>There Must Be</a:t>
            </a:r>
            <a:r>
              <a:rPr lang="mr-IN" dirty="0"/>
              <a:t>…</a:t>
            </a:r>
            <a:endParaRPr lang="en-US" dirty="0"/>
          </a:p>
          <a:p>
            <a:r>
              <a:rPr dirty="0"/>
              <a:t>1 </a:t>
            </a:r>
            <a:r>
              <a:rPr lang="en-US" dirty="0"/>
              <a:t>Corinthians 11:19</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276"/>
                                        </p:tgtEl>
                                        <p:attrNameLst>
                                          <p:attrName>style.visibility</p:attrName>
                                        </p:attrNameLst>
                                      </p:cBhvr>
                                      <p:to>
                                        <p:strVal val="visible"/>
                                      </p:to>
                                    </p:set>
                                    <p:animEffect transition="in" filter="fade">
                                      <p:cBhvr>
                                        <p:cTn id="7" dur="3000"/>
                                        <p:tgtEl>
                                          <p:spTgt spid="2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271"/>
                                        </p:tgtEl>
                                        <p:attrNameLst>
                                          <p:attrName>style.visibility</p:attrName>
                                        </p:attrNameLst>
                                      </p:cBhvr>
                                      <p:to>
                                        <p:strVal val="visible"/>
                                      </p:to>
                                    </p:set>
                                    <p:animEffect transition="in" filter="fade">
                                      <p:cBhvr>
                                        <p:cTn id="12" dur="1500"/>
                                        <p:tgtEl>
                                          <p:spTgt spid="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 grpId="2" animBg="1" advAuto="0"/>
      <p:bldP spid="276" grpId="1"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 name="avalanche2.png" descr="avalanche2.png"/>
          <p:cNvPicPr>
            <a:picLocks noChangeAspect="1"/>
          </p:cNvPicPr>
          <p:nvPr/>
        </p:nvPicPr>
        <p:blipFill>
          <a:blip r:embed="rId2"/>
          <a:srcRect t="6239" b="11176"/>
          <a:stretch>
            <a:fillRect/>
          </a:stretch>
        </p:blipFill>
        <p:spPr>
          <a:xfrm>
            <a:off x="0" y="-343601"/>
            <a:ext cx="25652717" cy="14059601"/>
          </a:xfrm>
          <a:prstGeom prst="rect">
            <a:avLst/>
          </a:prstGeom>
          <a:ln w="12700">
            <a:miter lim="400000"/>
          </a:ln>
        </p:spPr>
      </p:pic>
      <p:sp>
        <p:nvSpPr>
          <p:cNvPr id="279" name="Blogs…"/>
          <p:cNvSpPr txBox="1"/>
          <p:nvPr/>
        </p:nvSpPr>
        <p:spPr>
          <a:xfrm>
            <a:off x="8141651" y="3444543"/>
            <a:ext cx="6671629" cy="8246360"/>
          </a:xfrm>
          <a:prstGeom prst="rect">
            <a:avLst/>
          </a:prstGeom>
          <a:solidFill>
            <a:schemeClr val="bg1"/>
          </a:solidFill>
          <a:ln w="12700">
            <a:solidFill>
              <a:schemeClr val="tx1"/>
            </a:solidFill>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a:lnSpc>
                <a:spcPct val="90000"/>
              </a:lnSpc>
              <a:defRPr sz="8400"/>
            </a:pPr>
            <a:r>
              <a:rPr dirty="0"/>
              <a:t>Blogs</a:t>
            </a:r>
            <a:endParaRPr lang="en-US" dirty="0"/>
          </a:p>
          <a:p>
            <a:pPr>
              <a:lnSpc>
                <a:spcPct val="90000"/>
              </a:lnSpc>
              <a:defRPr sz="8400"/>
            </a:pPr>
            <a:r>
              <a:rPr lang="en-US" dirty="0"/>
              <a:t>AI</a:t>
            </a:r>
            <a:endParaRPr dirty="0"/>
          </a:p>
          <a:p>
            <a:pPr>
              <a:lnSpc>
                <a:spcPct val="90000"/>
              </a:lnSpc>
              <a:defRPr sz="8400"/>
            </a:pPr>
            <a:r>
              <a:rPr dirty="0"/>
              <a:t>Facebook</a:t>
            </a:r>
          </a:p>
          <a:p>
            <a:pPr>
              <a:lnSpc>
                <a:spcPct val="90000"/>
              </a:lnSpc>
              <a:defRPr sz="8400"/>
            </a:pPr>
            <a:r>
              <a:rPr dirty="0"/>
              <a:t>YouTube</a:t>
            </a:r>
          </a:p>
          <a:p>
            <a:pPr>
              <a:lnSpc>
                <a:spcPct val="90000"/>
              </a:lnSpc>
              <a:defRPr sz="8400"/>
            </a:pPr>
            <a:r>
              <a:rPr dirty="0"/>
              <a:t>Music</a:t>
            </a:r>
          </a:p>
          <a:p>
            <a:pPr>
              <a:lnSpc>
                <a:spcPct val="90000"/>
              </a:lnSpc>
              <a:defRPr sz="8400"/>
            </a:pPr>
            <a:r>
              <a:rPr dirty="0"/>
              <a:t>Books</a:t>
            </a:r>
          </a:p>
          <a:p>
            <a:pPr>
              <a:lnSpc>
                <a:spcPct val="90000"/>
              </a:lnSpc>
              <a:defRPr sz="8400"/>
            </a:pPr>
            <a:r>
              <a:rPr dirty="0"/>
              <a:t>Tradition…</a:t>
            </a:r>
          </a:p>
        </p:txBody>
      </p:sp>
      <p:sp>
        <p:nvSpPr>
          <p:cNvPr id="280" name="Avalanche Of Influences.."/>
          <p:cNvSpPr txBox="1"/>
          <p:nvPr/>
        </p:nvSpPr>
        <p:spPr>
          <a:xfrm>
            <a:off x="918081" y="53701"/>
            <a:ext cx="22547839" cy="2026196"/>
          </a:xfrm>
          <a:prstGeom prst="rect">
            <a:avLst/>
          </a:prstGeom>
          <a:solidFill>
            <a:schemeClr val="tx1"/>
          </a:solidFill>
          <a:ln w="12700">
            <a:miter lim="400000"/>
          </a:ln>
          <a:effectLst>
            <a:outerShdw blurRad="88900" dist="149353" dir="5400000" rotWithShape="0">
              <a:srgbClr val="000000">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12500">
                <a:solidFill>
                  <a:srgbClr val="FA0010"/>
                </a:solidFill>
              </a:defRPr>
            </a:lvl1pPr>
          </a:lstStyle>
          <a:p>
            <a:r>
              <a:rPr dirty="0">
                <a:solidFill>
                  <a:schemeClr val="bg1"/>
                </a:solidFill>
              </a:rPr>
              <a:t>Avalanche Of Influences..</a:t>
            </a:r>
          </a:p>
        </p:txBody>
      </p:sp>
      <p:sp>
        <p:nvSpPr>
          <p:cNvPr id="281" name="The Old Deceiver: Genesis - Revelation"/>
          <p:cNvSpPr txBox="1"/>
          <p:nvPr/>
        </p:nvSpPr>
        <p:spPr>
          <a:xfrm>
            <a:off x="1581650" y="12030537"/>
            <a:ext cx="20789496" cy="1473201"/>
          </a:xfrm>
          <a:prstGeom prst="rect">
            <a:avLst/>
          </a:prstGeom>
          <a:solidFill>
            <a:schemeClr val="bg1"/>
          </a:solidFill>
          <a:ln w="63500">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nSpc>
                <a:spcPct val="70000"/>
              </a:lnSpc>
              <a:defRPr sz="7300"/>
            </a:lvl1pPr>
          </a:lstStyle>
          <a:p>
            <a:r>
              <a:t>The Old Deceiver: Genesis - Revelation</a:t>
            </a:r>
          </a:p>
        </p:txBody>
      </p:sp>
      <p:sp>
        <p:nvSpPr>
          <p:cNvPr id="282" name="Rev. 12:9…"/>
          <p:cNvSpPr txBox="1"/>
          <p:nvPr/>
        </p:nvSpPr>
        <p:spPr>
          <a:xfrm>
            <a:off x="18687550" y="5711573"/>
            <a:ext cx="5019003" cy="1949252"/>
          </a:xfrm>
          <a:prstGeom prst="rect">
            <a:avLst/>
          </a:prstGeom>
          <a:solidFill>
            <a:schemeClr val="bg1"/>
          </a:solidFill>
          <a:ln w="12700">
            <a:solidFill>
              <a:schemeClr val="tx1"/>
            </a:solidFill>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6800"/>
            </a:pPr>
            <a:r>
              <a:rPr sz="6000" dirty="0"/>
              <a:t>Rev. 12:9</a:t>
            </a:r>
          </a:p>
          <a:p>
            <a:pPr>
              <a:defRPr sz="6800"/>
            </a:pPr>
            <a:r>
              <a:rPr sz="6000" dirty="0"/>
              <a:t>2 Tim. 3:1-5</a:t>
            </a:r>
          </a:p>
        </p:txBody>
      </p:sp>
    </p:spTree>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xmlns:m="http://schemas.openxmlformats.org/officeDocument/2006/math"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82"/>
                                        </p:tgtEl>
                                        <p:attrNameLst>
                                          <p:attrName>style.visibility</p:attrName>
                                        </p:attrNameLst>
                                      </p:cBhvr>
                                      <p:to>
                                        <p:strVal val="visible"/>
                                      </p:to>
                                    </p:set>
                                    <p:animEffect transition="in" filter="barn(inVertical)">
                                      <p:cBhvr>
                                        <p:cTn id="7" dur="500"/>
                                        <p:tgtEl>
                                          <p:spTgt spid="28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79"/>
                                        </p:tgtEl>
                                        <p:attrNameLst>
                                          <p:attrName>style.visibility</p:attrName>
                                        </p:attrNameLst>
                                      </p:cBhvr>
                                      <p:to>
                                        <p:strVal val="visible"/>
                                      </p:to>
                                    </p:set>
                                    <p:animEffect transition="in" filter="barn(inVertical)">
                                      <p:cBhvr>
                                        <p:cTn id="12" dur="500"/>
                                        <p:tgtEl>
                                          <p:spTgt spid="2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 grpId="0" animBg="1"/>
      <p:bldP spid="28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 name="Avalanche.jpg" descr="Avalanche.jpg"/>
          <p:cNvPicPr>
            <a:picLocks noChangeAspect="1"/>
          </p:cNvPicPr>
          <p:nvPr/>
        </p:nvPicPr>
        <p:blipFill>
          <a:blip r:embed="rId2"/>
          <a:stretch>
            <a:fillRect/>
          </a:stretch>
        </p:blipFill>
        <p:spPr>
          <a:xfrm>
            <a:off x="1389" y="-43359"/>
            <a:ext cx="24384001" cy="13716001"/>
          </a:xfrm>
          <a:prstGeom prst="rect">
            <a:avLst/>
          </a:prstGeom>
          <a:ln w="12700">
            <a:miter lim="400000"/>
          </a:ln>
        </p:spPr>
      </p:pic>
      <p:sp>
        <p:nvSpPr>
          <p:cNvPr id="285" name="Providence Of God…"/>
          <p:cNvSpPr txBox="1"/>
          <p:nvPr/>
        </p:nvSpPr>
        <p:spPr>
          <a:xfrm>
            <a:off x="10522380" y="1879031"/>
            <a:ext cx="12872078" cy="5773421"/>
          </a:xfrm>
          <a:prstGeom prst="rect">
            <a:avLst/>
          </a:prstGeom>
          <a:solidFill>
            <a:srgbClr val="000000"/>
          </a:solidFill>
          <a:ln w="63500">
            <a:solidFill>
              <a:srgbClr val="FF0824"/>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228599" indent="-228599" algn="l">
              <a:lnSpc>
                <a:spcPct val="90000"/>
              </a:lnSpc>
              <a:buSzPct val="80000"/>
              <a:buBlip>
                <a:blip r:embed="rId3"/>
              </a:buBlip>
              <a:defRPr sz="6800">
                <a:solidFill>
                  <a:srgbClr val="FFFFFF"/>
                </a:solidFill>
              </a:defRPr>
            </a:pPr>
            <a:r>
              <a:rPr dirty="0"/>
              <a:t>Providence Of God</a:t>
            </a:r>
          </a:p>
          <a:p>
            <a:pPr marL="228599" indent="-228599" algn="l">
              <a:lnSpc>
                <a:spcPct val="90000"/>
              </a:lnSpc>
              <a:buSzPct val="80000"/>
              <a:buBlip>
                <a:blip r:embed="rId3"/>
              </a:buBlip>
              <a:defRPr sz="6800">
                <a:solidFill>
                  <a:srgbClr val="FFFFFF"/>
                </a:solidFill>
              </a:defRPr>
            </a:pPr>
            <a:r>
              <a:rPr dirty="0"/>
              <a:t>God’s Given Truth</a:t>
            </a:r>
          </a:p>
          <a:p>
            <a:pPr marL="228599" indent="-228599" algn="l">
              <a:lnSpc>
                <a:spcPct val="90000"/>
              </a:lnSpc>
              <a:buSzPct val="80000"/>
              <a:buBlip>
                <a:blip r:embed="rId3"/>
              </a:buBlip>
              <a:defRPr sz="6800">
                <a:solidFill>
                  <a:srgbClr val="FFFFFF"/>
                </a:solidFill>
              </a:defRPr>
            </a:pPr>
            <a:r>
              <a:rPr dirty="0"/>
              <a:t>Scriptural Warnings</a:t>
            </a:r>
          </a:p>
          <a:p>
            <a:pPr marL="228599" indent="-228599" algn="l">
              <a:lnSpc>
                <a:spcPct val="90000"/>
              </a:lnSpc>
              <a:buSzPct val="80000"/>
              <a:buBlip>
                <a:blip r:embed="rId3"/>
              </a:buBlip>
              <a:defRPr sz="6800">
                <a:solidFill>
                  <a:srgbClr val="FFFFFF"/>
                </a:solidFill>
              </a:defRPr>
            </a:pPr>
            <a:r>
              <a:rPr dirty="0"/>
              <a:t>Love Of The Truth</a:t>
            </a:r>
          </a:p>
          <a:p>
            <a:pPr marL="228599" indent="-228599" algn="l">
              <a:lnSpc>
                <a:spcPct val="90000"/>
              </a:lnSpc>
              <a:buSzPct val="80000"/>
              <a:buBlip>
                <a:blip r:embed="rId3"/>
              </a:buBlip>
              <a:defRPr sz="6800">
                <a:solidFill>
                  <a:srgbClr val="FFFFFF"/>
                </a:solidFill>
              </a:defRPr>
            </a:pPr>
            <a:r>
              <a:rPr dirty="0"/>
              <a:t>Love Of The Brethren…</a:t>
            </a:r>
          </a:p>
        </p:txBody>
      </p:sp>
      <p:sp>
        <p:nvSpPr>
          <p:cNvPr id="286" name="Protection Provided"/>
          <p:cNvSpPr txBox="1"/>
          <p:nvPr/>
        </p:nvSpPr>
        <p:spPr>
          <a:xfrm>
            <a:off x="7294580" y="-16376"/>
            <a:ext cx="15622569" cy="1810752"/>
          </a:xfrm>
          <a:prstGeom prst="rect">
            <a:avLst/>
          </a:prstGeom>
          <a:solidFill>
            <a:schemeClr val="tx1"/>
          </a:solidFill>
          <a:ln w="12700">
            <a:miter lim="400000"/>
          </a:ln>
          <a:effectLst>
            <a:outerShdw blurRad="88900" dist="149353" dir="5400000" rotWithShape="0">
              <a:srgbClr val="000000">
                <a:alpha val="50000"/>
              </a:srgbClr>
            </a:outerShdw>
          </a:effectLst>
          <a:extLst>
            <a:ext uri="{C572A759-6A51-4108-AA02-DFA0A04FC94B}">
              <ma14:wrappingTextBoxFlag xmlns:ma14="http://schemas.microsoft.com/office/mac/drawingml/2011/main" xmlns="" val="1"/>
            </a:ext>
          </a:extLst>
        </p:spPr>
        <p:txBody>
          <a:bodyPr wrap="square" lIns="50800" tIns="50800" rIns="50800" bIns="50800" anchor="ctr">
            <a:spAutoFit/>
          </a:bodyPr>
          <a:lstStyle>
            <a:lvl1pPr>
              <a:defRPr sz="11100"/>
            </a:lvl1pPr>
          </a:lstStyle>
          <a:p>
            <a:r>
              <a:rPr dirty="0">
                <a:solidFill>
                  <a:schemeClr val="bg1"/>
                </a:solidFill>
                <a:effectLst>
                  <a:outerShdw blurRad="38100" dist="38100" dir="2700000" algn="tl">
                    <a:srgbClr val="000000">
                      <a:alpha val="43137"/>
                    </a:srgbClr>
                  </a:outerShdw>
                </a:effectLst>
              </a:rPr>
              <a:t>Protection Provided</a:t>
            </a:r>
          </a:p>
        </p:txBody>
      </p:sp>
      <p:sp>
        <p:nvSpPr>
          <p:cNvPr id="287" name="Told Eve What She Wanted To Hear…"/>
          <p:cNvSpPr txBox="1"/>
          <p:nvPr/>
        </p:nvSpPr>
        <p:spPr>
          <a:xfrm>
            <a:off x="14507229" y="9846310"/>
            <a:ext cx="8900400" cy="3116580"/>
          </a:xfrm>
          <a:prstGeom prst="rect">
            <a:avLst/>
          </a:prstGeom>
          <a:solidFill>
            <a:srgbClr val="000000"/>
          </a:solidFill>
          <a:ln w="63500">
            <a:solidFill>
              <a:srgbClr val="FF0824"/>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nSpc>
                <a:spcPct val="90000"/>
              </a:lnSpc>
              <a:defRPr sz="5900">
                <a:solidFill>
                  <a:srgbClr val="FFFFFF"/>
                </a:solidFill>
              </a:defRPr>
            </a:pPr>
            <a:r>
              <a:t>Told Eve What She Wanted To Hear</a:t>
            </a:r>
          </a:p>
          <a:p>
            <a:pPr>
              <a:lnSpc>
                <a:spcPct val="90000"/>
              </a:lnSpc>
              <a:defRPr sz="5900">
                <a:solidFill>
                  <a:srgbClr val="FFFFFF"/>
                </a:solidFill>
              </a:defRPr>
            </a:pPr>
            <a:r>
              <a:t>Genesis 2-3</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285"/>
                                        </p:tgtEl>
                                        <p:attrNameLst>
                                          <p:attrName>style.visibility</p:attrName>
                                        </p:attrNameLst>
                                      </p:cBhvr>
                                      <p:to>
                                        <p:strVal val="visible"/>
                                      </p:to>
                                    </p:set>
                                    <p:animEffect transition="in" filter="fade">
                                      <p:cBhvr>
                                        <p:cTn id="7" dur="2000"/>
                                        <p:tgtEl>
                                          <p:spTgt spid="28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87"/>
                                        </p:tgtEl>
                                        <p:attrNameLst>
                                          <p:attrName>style.visibility</p:attrName>
                                        </p:attrNameLst>
                                      </p:cBhvr>
                                      <p:to>
                                        <p:strVal val="visible"/>
                                      </p:to>
                                    </p:set>
                                    <p:animEffect transition="in" filter="barn(inVertical)">
                                      <p:cBhvr>
                                        <p:cTn id="12" dur="500"/>
                                        <p:tgtEl>
                                          <p:spTgt spid="2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 grpId="1" animBg="1" advAuto="0"/>
      <p:bldP spid="28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89" name="Image" descr="Image"/>
          <p:cNvPicPr>
            <a:picLocks noChangeAspect="1"/>
          </p:cNvPicPr>
          <p:nvPr/>
        </p:nvPicPr>
        <p:blipFill>
          <a:blip r:embed="rId2"/>
          <a:srcRect b="26482"/>
          <a:stretch>
            <a:fillRect/>
          </a:stretch>
        </p:blipFill>
        <p:spPr>
          <a:xfrm>
            <a:off x="8525851" y="-76399"/>
            <a:ext cx="12412299" cy="13868798"/>
          </a:xfrm>
          <a:prstGeom prst="rect">
            <a:avLst/>
          </a:prstGeom>
          <a:ln w="12700">
            <a:miter lim="400000"/>
          </a:ln>
        </p:spPr>
      </p:pic>
      <p:sp>
        <p:nvSpPr>
          <p:cNvPr id="290" name="“The Blind Watchmaker”…"/>
          <p:cNvSpPr txBox="1"/>
          <p:nvPr/>
        </p:nvSpPr>
        <p:spPr>
          <a:xfrm>
            <a:off x="270227" y="1129446"/>
            <a:ext cx="8298746" cy="4903907"/>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4500">
                <a:solidFill>
                  <a:srgbClr val="FF000D"/>
                </a:solidFill>
              </a:defRPr>
            </a:pPr>
            <a:r>
              <a:rPr>
                <a:solidFill>
                  <a:schemeClr val="bg1"/>
                </a:solidFill>
              </a:rPr>
              <a:t>“The Blind Watchmaker”</a:t>
            </a:r>
          </a:p>
          <a:p>
            <a:pPr>
              <a:defRPr sz="4500">
                <a:solidFill>
                  <a:srgbClr val="FF000D"/>
                </a:solidFill>
              </a:defRPr>
            </a:pPr>
            <a:r>
              <a:rPr dirty="0">
                <a:solidFill>
                  <a:schemeClr val="bg1"/>
                </a:solidFill>
              </a:rPr>
              <a:t>Richard Dawkins</a:t>
            </a:r>
          </a:p>
          <a:p>
            <a:pPr>
              <a:defRPr sz="4500">
                <a:solidFill>
                  <a:srgbClr val="FFFFFF"/>
                </a:solidFill>
              </a:defRPr>
            </a:pPr>
            <a:endParaRPr dirty="0">
              <a:solidFill>
                <a:schemeClr val="bg1"/>
              </a:solidFill>
            </a:endParaRPr>
          </a:p>
          <a:p>
            <a:pPr>
              <a:defRPr sz="4500">
                <a:solidFill>
                  <a:srgbClr val="FFFFFF"/>
                </a:solidFill>
              </a:defRPr>
            </a:pPr>
            <a:r>
              <a:rPr dirty="0">
                <a:solidFill>
                  <a:schemeClr val="bg1"/>
                </a:solidFill>
              </a:rPr>
              <a:t>Observations By</a:t>
            </a:r>
          </a:p>
          <a:p>
            <a:pPr>
              <a:defRPr sz="4500">
                <a:solidFill>
                  <a:srgbClr val="FFFFFF"/>
                </a:solidFill>
              </a:defRPr>
            </a:pPr>
            <a:r>
              <a:rPr dirty="0">
                <a:solidFill>
                  <a:schemeClr val="bg1"/>
                </a:solidFill>
              </a:rPr>
              <a:t>LaGard Smith Ch. 2</a:t>
            </a:r>
          </a:p>
          <a:p>
            <a:pPr>
              <a:defRPr sz="4500">
                <a:solidFill>
                  <a:srgbClr val="FFFFFF"/>
                </a:solidFill>
              </a:defRPr>
            </a:pPr>
            <a:r>
              <a:rPr dirty="0">
                <a:solidFill>
                  <a:schemeClr val="bg1"/>
                </a:solidFill>
              </a:rPr>
              <a:t> In His Book…</a:t>
            </a:r>
          </a:p>
          <a:p>
            <a:pPr>
              <a:defRPr sz="4200">
                <a:solidFill>
                  <a:srgbClr val="FFFFFF"/>
                </a:solidFill>
              </a:defRPr>
            </a:pPr>
            <a:r>
              <a:rPr dirty="0">
                <a:solidFill>
                  <a:schemeClr val="bg1"/>
                </a:solidFill>
              </a:rPr>
              <a:t>“What Every Woman Wants”</a:t>
            </a:r>
          </a:p>
        </p:txBody>
      </p:sp>
      <p:grpSp>
        <p:nvGrpSpPr>
          <p:cNvPr id="293" name="Group"/>
          <p:cNvGrpSpPr/>
          <p:nvPr/>
        </p:nvGrpSpPr>
        <p:grpSpPr>
          <a:xfrm>
            <a:off x="1371600" y="6618882"/>
            <a:ext cx="7620000" cy="6167837"/>
            <a:chOff x="0" y="0"/>
            <a:chExt cx="7620000" cy="6167835"/>
          </a:xfrm>
        </p:grpSpPr>
        <p:pic>
          <p:nvPicPr>
            <p:cNvPr id="291" name="Arrow Right Red 2.png" descr="Arrow Right Red 2.png"/>
            <p:cNvPicPr>
              <a:picLocks noChangeAspect="1"/>
            </p:cNvPicPr>
            <p:nvPr/>
          </p:nvPicPr>
          <p:blipFill>
            <a:blip r:embed="rId3"/>
            <a:srcRect t="9528" b="9528"/>
            <a:stretch>
              <a:fillRect/>
            </a:stretch>
          </p:blipFill>
          <p:spPr>
            <a:xfrm>
              <a:off x="0" y="0"/>
              <a:ext cx="7620000" cy="6167835"/>
            </a:xfrm>
            <a:prstGeom prst="rect">
              <a:avLst/>
            </a:prstGeom>
            <a:ln w="12700" cap="flat">
              <a:noFill/>
              <a:miter lim="400000"/>
            </a:ln>
            <a:effectLst/>
          </p:spPr>
        </p:pic>
        <p:sp>
          <p:nvSpPr>
            <p:cNvPr id="292" name="Then He…"/>
            <p:cNvSpPr txBox="1"/>
            <p:nvPr/>
          </p:nvSpPr>
          <p:spPr>
            <a:xfrm>
              <a:off x="869501" y="2109292"/>
              <a:ext cx="5017399" cy="194925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pPr>
                <a:defRPr sz="6000"/>
              </a:pPr>
              <a:r>
                <a:rPr>
                  <a:solidFill>
                    <a:schemeClr val="bg1"/>
                  </a:solidFill>
                </a:rPr>
                <a:t>Then He</a:t>
              </a:r>
            </a:p>
            <a:p>
              <a:pPr>
                <a:defRPr sz="6000"/>
              </a:pPr>
              <a:r>
                <a:rPr>
                  <a:solidFill>
                    <a:schemeClr val="bg1"/>
                  </a:solidFill>
                </a:rPr>
                <a:t>Does This…</a:t>
              </a:r>
            </a:p>
          </p:txBody>
        </p:sp>
      </p:gr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293"/>
                                        </p:tgtEl>
                                        <p:attrNameLst>
                                          <p:attrName>style.visibility</p:attrName>
                                        </p:attrNameLst>
                                      </p:cBhvr>
                                      <p:to>
                                        <p:strVal val="visible"/>
                                      </p:to>
                                    </p:set>
                                    <p:animEffect transition="in" filter="fade">
                                      <p:cBhvr>
                                        <p:cTn id="7" dur="1500"/>
                                        <p:tgtEl>
                                          <p:spTgt spid="29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iterate>
                                    <p:tmAbs val="0"/>
                                  </p:iterate>
                                  <p:childTnLst>
                                    <p:set>
                                      <p:cBhvr>
                                        <p:cTn id="11" fill="hold"/>
                                        <p:tgtEl>
                                          <p:spTgt spid="289"/>
                                        </p:tgtEl>
                                        <p:attrNameLst>
                                          <p:attrName>style.visibility</p:attrName>
                                        </p:attrNameLst>
                                      </p:cBhvr>
                                      <p:to>
                                        <p:strVal val="visible"/>
                                      </p:to>
                                    </p:set>
                                    <p:animEffect transition="in" filter="wipe(left)">
                                      <p:cBhvr>
                                        <p:cTn id="12" dur="2000"/>
                                        <p:tgtEl>
                                          <p:spTgt spid="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 grpId="2" animBg="1" advAuto="0"/>
      <p:bldP spid="293" grpId="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5" name="Image" descr="Image"/>
          <p:cNvPicPr>
            <a:picLocks noChangeAspect="1"/>
          </p:cNvPicPr>
          <p:nvPr/>
        </p:nvPicPr>
        <p:blipFill>
          <a:blip r:embed="rId2"/>
          <a:stretch>
            <a:fillRect/>
          </a:stretch>
        </p:blipFill>
        <p:spPr>
          <a:xfrm>
            <a:off x="9286717" y="8820150"/>
            <a:ext cx="6604001" cy="4762500"/>
          </a:xfrm>
          <a:prstGeom prst="rect">
            <a:avLst/>
          </a:prstGeom>
          <a:ln w="12700">
            <a:miter lim="400000"/>
          </a:ln>
        </p:spPr>
      </p:pic>
      <p:sp>
        <p:nvSpPr>
          <p:cNvPr id="296" name="Let no one in any way deceive you, for it will not come unless the apostasy comes first, and the man of lawlessness is revealed, the son of destruction,…"/>
          <p:cNvSpPr txBox="1"/>
          <p:nvPr/>
        </p:nvSpPr>
        <p:spPr>
          <a:xfrm>
            <a:off x="8414649" y="2567253"/>
            <a:ext cx="6899772" cy="5802614"/>
          </a:xfrm>
          <a:prstGeom prst="rect">
            <a:avLst/>
          </a:prstGeom>
          <a:ln w="190500" cap="rnd">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nchorCtr="1">
            <a:spAutoFit/>
          </a:bodyPr>
          <a:lstStyle/>
          <a:p>
            <a:pPr defTabSz="457200">
              <a:lnSpc>
                <a:spcPct val="90000"/>
              </a:lnSpc>
              <a:defRPr sz="4100"/>
            </a:pPr>
            <a:r>
              <a:rPr dirty="0"/>
              <a:t>Let no one in any way deceive you, for it will not come unless</a:t>
            </a:r>
            <a:r>
              <a:rPr dirty="0">
                <a:solidFill>
                  <a:schemeClr val="tx1"/>
                </a:solidFill>
              </a:rPr>
              <a:t> </a:t>
            </a:r>
            <a:r>
              <a:rPr sz="4800" dirty="0">
                <a:solidFill>
                  <a:schemeClr val="tx1"/>
                </a:solidFill>
                <a:latin typeface="Capitals"/>
                <a:ea typeface="Capitals"/>
                <a:cs typeface="Capitals"/>
                <a:sym typeface="Capitals"/>
              </a:rPr>
              <a:t>the </a:t>
            </a:r>
            <a:r>
              <a:rPr sz="6500" dirty="0">
                <a:solidFill>
                  <a:schemeClr val="tx1"/>
                </a:solidFill>
                <a:latin typeface="Capitals"/>
                <a:ea typeface="Capitals"/>
                <a:cs typeface="Capitals"/>
                <a:sym typeface="Capitals"/>
              </a:rPr>
              <a:t>apostasy</a:t>
            </a:r>
            <a:r>
              <a:rPr sz="4800" dirty="0">
                <a:solidFill>
                  <a:schemeClr val="tx1"/>
                </a:solidFill>
                <a:latin typeface="Capitals"/>
                <a:ea typeface="Capitals"/>
                <a:cs typeface="Capitals"/>
                <a:sym typeface="Capitals"/>
              </a:rPr>
              <a:t> comes first</a:t>
            </a:r>
            <a:r>
              <a:rPr dirty="0"/>
              <a:t>, and the man of lawlessness is revealed, the son of destruction,</a:t>
            </a:r>
          </a:p>
          <a:p>
            <a:pPr>
              <a:defRPr sz="4100"/>
            </a:pPr>
            <a:r>
              <a:rPr dirty="0"/>
              <a:t>2 Thess. 2:3</a:t>
            </a:r>
          </a:p>
        </p:txBody>
      </p:sp>
      <p:pic>
        <p:nvPicPr>
          <p:cNvPr id="297" name="Image" descr="Image"/>
          <p:cNvPicPr>
            <a:picLocks noChangeAspect="1"/>
          </p:cNvPicPr>
          <p:nvPr/>
        </p:nvPicPr>
        <p:blipFill>
          <a:blip r:embed="rId3"/>
          <a:stretch>
            <a:fillRect/>
          </a:stretch>
        </p:blipFill>
        <p:spPr>
          <a:xfrm>
            <a:off x="15392400" y="3511550"/>
            <a:ext cx="8210236" cy="5475577"/>
          </a:xfrm>
          <a:prstGeom prst="rect">
            <a:avLst/>
          </a:prstGeom>
          <a:ln w="12700">
            <a:miter lim="400000"/>
          </a:ln>
        </p:spPr>
      </p:pic>
      <p:sp>
        <p:nvSpPr>
          <p:cNvPr id="298" name="Apostasy…"/>
          <p:cNvSpPr/>
          <p:nvPr/>
        </p:nvSpPr>
        <p:spPr>
          <a:xfrm rot="1041606">
            <a:off x="175545" y="7839377"/>
            <a:ext cx="9416621" cy="4034912"/>
          </a:xfrm>
          <a:prstGeom prst="rightArrow">
            <a:avLst>
              <a:gd name="adj1" fmla="val 29475"/>
              <a:gd name="adj2" fmla="val 40441"/>
            </a:avLst>
          </a:prstGeom>
          <a:solidFill>
            <a:srgbClr val="000000"/>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r>
              <a:rPr sz="3800">
                <a:solidFill>
                  <a:srgbClr val="FF0627"/>
                </a:solidFill>
              </a:rPr>
              <a:t>Apostasy</a:t>
            </a:r>
            <a:r>
              <a:t> </a:t>
            </a:r>
          </a:p>
          <a:p>
            <a:pPr defTabSz="825500">
              <a:defRPr sz="3200">
                <a:solidFill>
                  <a:srgbClr val="FFFFFF"/>
                </a:solidFill>
                <a:latin typeface="Helvetica Neue Medium"/>
                <a:ea typeface="Helvetica Neue Medium"/>
                <a:cs typeface="Helvetica Neue Medium"/>
                <a:sym typeface="Helvetica Neue Medium"/>
              </a:defRPr>
            </a:pPr>
            <a:r>
              <a:t>(Leaving God’s Way)</a:t>
            </a:r>
          </a:p>
        </p:txBody>
      </p:sp>
      <p:sp>
        <p:nvSpPr>
          <p:cNvPr id="299" name="How To Restore God’s Ways."/>
          <p:cNvSpPr txBox="1"/>
          <p:nvPr/>
        </p:nvSpPr>
        <p:spPr>
          <a:xfrm>
            <a:off x="3939706" y="38100"/>
            <a:ext cx="15551796" cy="1498601"/>
          </a:xfrm>
          <a:prstGeom prst="rect">
            <a:avLst/>
          </a:prstGeom>
          <a:ln w="12700">
            <a:miter lim="400000"/>
          </a:ln>
          <a:effectLst>
            <a:outerShdw blurRad="215900" dist="179765" dir="5400000" rotWithShape="0">
              <a:srgbClr val="00B011">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7800"/>
            </a:lvl1pPr>
          </a:lstStyle>
          <a:p>
            <a:r>
              <a:t>How To Restore God’s Ways.</a:t>
            </a:r>
          </a:p>
        </p:txBody>
      </p:sp>
      <p:pic>
        <p:nvPicPr>
          <p:cNvPr id="300" name="Image" descr="Image"/>
          <p:cNvPicPr>
            <a:picLocks noChangeAspect="1"/>
          </p:cNvPicPr>
          <p:nvPr/>
        </p:nvPicPr>
        <p:blipFill>
          <a:blip r:embed="rId3"/>
          <a:stretch>
            <a:fillRect/>
          </a:stretch>
        </p:blipFill>
        <p:spPr>
          <a:xfrm>
            <a:off x="152399" y="3511550"/>
            <a:ext cx="8210237" cy="5475577"/>
          </a:xfrm>
          <a:prstGeom prst="rect">
            <a:avLst/>
          </a:prstGeom>
          <a:ln w="12700">
            <a:miter lim="400000"/>
          </a:ln>
        </p:spPr>
      </p:pic>
      <p:sp>
        <p:nvSpPr>
          <p:cNvPr id="301" name="God’s Complete Will…"/>
          <p:cNvSpPr txBox="1"/>
          <p:nvPr/>
        </p:nvSpPr>
        <p:spPr>
          <a:xfrm>
            <a:off x="760651" y="1727199"/>
            <a:ext cx="6993733" cy="1828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God’s Complete Will</a:t>
            </a:r>
          </a:p>
          <a:p>
            <a:r>
              <a:t>Made Known</a:t>
            </a:r>
          </a:p>
        </p:txBody>
      </p:sp>
      <p:sp>
        <p:nvSpPr>
          <p:cNvPr id="302" name="Restoration…"/>
          <p:cNvSpPr/>
          <p:nvPr/>
        </p:nvSpPr>
        <p:spPr>
          <a:xfrm rot="20015515">
            <a:off x="15666108" y="8142833"/>
            <a:ext cx="6686830" cy="4034912"/>
          </a:xfrm>
          <a:prstGeom prst="rightArrow">
            <a:avLst>
              <a:gd name="adj1" fmla="val 29475"/>
              <a:gd name="adj2" fmla="val 40441"/>
            </a:avLst>
          </a:prstGeom>
          <a:solidFill>
            <a:srgbClr val="000000"/>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r>
              <a:rPr sz="3800">
                <a:solidFill>
                  <a:srgbClr val="09FF27"/>
                </a:solidFill>
              </a:rPr>
              <a:t>Restoration</a:t>
            </a:r>
            <a:r>
              <a:t> </a:t>
            </a:r>
          </a:p>
          <a:p>
            <a:pPr defTabSz="825500">
              <a:defRPr sz="3200">
                <a:solidFill>
                  <a:srgbClr val="FFFFFF"/>
                </a:solidFill>
                <a:latin typeface="Helvetica Neue Medium"/>
                <a:ea typeface="Helvetica Neue Medium"/>
                <a:cs typeface="Helvetica Neue Medium"/>
                <a:sym typeface="Helvetica Neue Medium"/>
              </a:defRPr>
            </a:pPr>
            <a:r>
              <a:t>(Returning To God’s Way)</a:t>
            </a:r>
          </a:p>
        </p:txBody>
      </p:sp>
      <p:sp>
        <p:nvSpPr>
          <p:cNvPr id="303" name="God’s Complete Will…"/>
          <p:cNvSpPr txBox="1"/>
          <p:nvPr/>
        </p:nvSpPr>
        <p:spPr>
          <a:xfrm>
            <a:off x="16000651" y="1727199"/>
            <a:ext cx="6993732" cy="18288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God’s Complete Will</a:t>
            </a:r>
          </a:p>
          <a:p>
            <a:r>
              <a:t>Made Known</a:t>
            </a:r>
          </a:p>
        </p:txBody>
      </p:sp>
      <p:sp>
        <p:nvSpPr>
          <p:cNvPr id="304" name="OT Examples:…"/>
          <p:cNvSpPr txBox="1"/>
          <p:nvPr/>
        </p:nvSpPr>
        <p:spPr>
          <a:xfrm>
            <a:off x="18653521" y="10961975"/>
            <a:ext cx="4907758" cy="2692401"/>
          </a:xfrm>
          <a:prstGeom prst="rect">
            <a:avLst/>
          </a:prstGeom>
          <a:ln w="12700">
            <a:miter lim="400000"/>
          </a:ln>
          <a:effectLst>
            <a:outerShdw blurRad="266700" dist="123097" dir="5400000" rotWithShape="0">
              <a:srgbClr val="000000">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a:solidFill>
                  <a:srgbClr val="050CFB"/>
                </a:solidFill>
              </a:defRPr>
            </a:pPr>
            <a:r>
              <a:t>OT Examples:</a:t>
            </a:r>
          </a:p>
          <a:p>
            <a:pPr>
              <a:defRPr>
                <a:solidFill>
                  <a:srgbClr val="050CFB"/>
                </a:solidFill>
              </a:defRPr>
            </a:pPr>
            <a:r>
              <a:t>Josiah</a:t>
            </a:r>
          </a:p>
          <a:p>
            <a:pPr>
              <a:defRPr>
                <a:solidFill>
                  <a:srgbClr val="050CFB"/>
                </a:solidFill>
              </a:defRPr>
            </a:pPr>
            <a:r>
              <a:t>Nehemiah</a:t>
            </a:r>
          </a:p>
        </p:txBody>
      </p:sp>
      <p:sp>
        <p:nvSpPr>
          <p:cNvPr id="305" name="1 Tim. 4:1-3"/>
          <p:cNvSpPr txBox="1"/>
          <p:nvPr/>
        </p:nvSpPr>
        <p:spPr>
          <a:xfrm>
            <a:off x="1272033" y="11546175"/>
            <a:ext cx="4009133" cy="965201"/>
          </a:xfrm>
          <a:prstGeom prst="rect">
            <a:avLst/>
          </a:prstGeom>
          <a:ln w="12700">
            <a:miter lim="400000"/>
          </a:ln>
          <a:effectLst>
            <a:outerShdw blurRad="266700" dist="123097" dir="5400000" rotWithShape="0">
              <a:srgbClr val="000000">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050CFB"/>
                </a:solidFill>
              </a:defRPr>
            </a:lvl1pPr>
          </a:lstStyle>
          <a:p>
            <a:r>
              <a:t>1 Tim. 4:1-3</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07" name="Papyrus37.jpg" descr="Papyrus37.jpg"/>
          <p:cNvPicPr>
            <a:picLocks noChangeAspect="1"/>
          </p:cNvPicPr>
          <p:nvPr/>
        </p:nvPicPr>
        <p:blipFill>
          <a:blip r:embed="rId2"/>
          <a:stretch>
            <a:fillRect/>
          </a:stretch>
        </p:blipFill>
        <p:spPr>
          <a:xfrm>
            <a:off x="1168233" y="-92947"/>
            <a:ext cx="22047534" cy="13901894"/>
          </a:xfrm>
          <a:prstGeom prst="rect">
            <a:avLst/>
          </a:prstGeom>
          <a:ln w="12700">
            <a:miter lim="400000"/>
          </a:ln>
        </p:spPr>
      </p:pic>
      <p:sp>
        <p:nvSpPr>
          <p:cNvPr id="308" name="How To Restore God’s Ways?"/>
          <p:cNvSpPr txBox="1"/>
          <p:nvPr/>
        </p:nvSpPr>
        <p:spPr>
          <a:xfrm>
            <a:off x="169806" y="196849"/>
            <a:ext cx="12140507" cy="1028701"/>
          </a:xfrm>
          <a:prstGeom prst="rect">
            <a:avLst/>
          </a:prstGeom>
          <a:solidFill>
            <a:srgbClr val="FFFFFF"/>
          </a:solidFill>
          <a:ln w="63500" cap="rnd">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r>
              <a:t>How To Restore God’s Ways?</a:t>
            </a:r>
          </a:p>
        </p:txBody>
      </p:sp>
      <p:sp>
        <p:nvSpPr>
          <p:cNvPr id="309" name="What Does The Word of God Actually Say and Teach?"/>
          <p:cNvSpPr txBox="1"/>
          <p:nvPr/>
        </p:nvSpPr>
        <p:spPr>
          <a:xfrm>
            <a:off x="394989" y="5979241"/>
            <a:ext cx="7236620" cy="2819401"/>
          </a:xfrm>
          <a:prstGeom prst="rect">
            <a:avLst/>
          </a:prstGeom>
          <a:solidFill>
            <a:srgbClr val="FFFFFF"/>
          </a:solidFill>
          <a:ln w="127000" cap="rnd">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r>
              <a:t>What Does The Word of God Actually Say and Teach?</a:t>
            </a:r>
          </a:p>
        </p:txBody>
      </p:sp>
      <p:sp>
        <p:nvSpPr>
          <p:cNvPr id="310" name="“Every Word That…"/>
          <p:cNvSpPr txBox="1"/>
          <p:nvPr/>
        </p:nvSpPr>
        <p:spPr>
          <a:xfrm>
            <a:off x="786875" y="9462294"/>
            <a:ext cx="7236620" cy="3683001"/>
          </a:xfrm>
          <a:prstGeom prst="rect">
            <a:avLst/>
          </a:prstGeom>
          <a:solidFill>
            <a:schemeClr val="bg1"/>
          </a:solidFill>
          <a:ln w="127000" cap="rnd">
            <a:solidFill>
              <a:srgbClr val="000000"/>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r>
              <a:t>“Every Word That</a:t>
            </a:r>
          </a:p>
          <a:p>
            <a:r>
              <a:t>Proceeds From The Mouth Of God…” </a:t>
            </a:r>
          </a:p>
          <a:p>
            <a:r>
              <a:t>Matt. 4:4</a:t>
            </a:r>
          </a:p>
        </p:txBody>
      </p:sp>
      <p:sp>
        <p:nvSpPr>
          <p:cNvPr id="311" name="And a lawyer stood up and put Him to the test, saying, “Teacher, what shall I do to inherit eternal life?”…"/>
          <p:cNvSpPr txBox="1"/>
          <p:nvPr/>
        </p:nvSpPr>
        <p:spPr>
          <a:xfrm>
            <a:off x="10043914" y="2605553"/>
            <a:ext cx="13981854" cy="8504892"/>
          </a:xfrm>
          <a:prstGeom prst="rect">
            <a:avLst/>
          </a:prstGeom>
          <a:solidFill>
            <a:srgbClr val="FFFFFF"/>
          </a:solidFill>
          <a:ln w="139700">
            <a:solidFill>
              <a:srgbClr val="FF0824"/>
            </a:solidFill>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127000" marR="127000" algn="l" defTabSz="457200">
              <a:defRPr sz="4200">
                <a:solidFill>
                  <a:srgbClr val="272727"/>
                </a:solidFill>
              </a:defRPr>
            </a:pPr>
            <a:r>
              <a:rPr dirty="0"/>
              <a:t>And a lawyer stood up and put Him to the test, saying, “Teacher, what shall I do to inherit eternal life?”</a:t>
            </a:r>
          </a:p>
          <a:p>
            <a:pPr marL="127000" marR="127000" algn="l" defTabSz="457200">
              <a:defRPr sz="4200">
                <a:solidFill>
                  <a:srgbClr val="272727"/>
                </a:solidFill>
              </a:defRPr>
            </a:pPr>
            <a:r>
              <a:rPr dirty="0">
                <a:solidFill>
                  <a:srgbClr val="016699"/>
                </a:solidFill>
              </a:rPr>
              <a:t>26</a:t>
            </a:r>
            <a:r>
              <a:rPr dirty="0"/>
              <a:t> And He said to him, “</a:t>
            </a:r>
            <a:r>
              <a:rPr u="sng" dirty="0"/>
              <a:t>What is written in the Law</a:t>
            </a:r>
            <a:r>
              <a:rPr dirty="0"/>
              <a:t>? </a:t>
            </a:r>
            <a:r>
              <a:rPr u="sng" dirty="0"/>
              <a:t>How does it read to you</a:t>
            </a:r>
            <a:r>
              <a:rPr dirty="0"/>
              <a:t>?”</a:t>
            </a:r>
          </a:p>
          <a:p>
            <a:pPr marL="127000" marR="127000" algn="l" defTabSz="457200">
              <a:defRPr sz="4200">
                <a:solidFill>
                  <a:srgbClr val="272727"/>
                </a:solidFill>
              </a:defRPr>
            </a:pPr>
            <a:r>
              <a:rPr dirty="0">
                <a:solidFill>
                  <a:srgbClr val="016699"/>
                </a:solidFill>
              </a:rPr>
              <a:t>27</a:t>
            </a:r>
            <a:r>
              <a:rPr dirty="0"/>
              <a:t> And he answered, “YOU SHALL LOVE THE LORD YOUR GOD WITH ALL YOUR HEART, AND WITH ALL YOUR SOUL, AND WITH ALL YOUR STRENGTH, AND WITH ALL YOUR MIND; AND YOUR NEIGHBOR AS YOURSELF.”</a:t>
            </a:r>
          </a:p>
          <a:p>
            <a:pPr marL="127000" marR="127000" algn="l" defTabSz="457200">
              <a:defRPr sz="4200">
                <a:solidFill>
                  <a:srgbClr val="272727"/>
                </a:solidFill>
              </a:defRPr>
            </a:pPr>
            <a:r>
              <a:rPr dirty="0">
                <a:solidFill>
                  <a:srgbClr val="016699"/>
                </a:solidFill>
              </a:rPr>
              <a:t>28</a:t>
            </a:r>
            <a:r>
              <a:rPr dirty="0"/>
              <a:t> And He said to him, “</a:t>
            </a:r>
            <a:r>
              <a:rPr u="sng" dirty="0"/>
              <a:t>You have answered correctly</a:t>
            </a:r>
            <a:r>
              <a:rPr dirty="0"/>
              <a:t>; DO THIS AND YOU WILL LIVE.”</a:t>
            </a:r>
          </a:p>
          <a:p>
            <a:pPr marL="127000" marR="127000">
              <a:defRPr sz="4200"/>
            </a:pPr>
            <a:r>
              <a:rPr dirty="0"/>
              <a:t>Luke 10:25-28</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309"/>
                                        </p:tgtEl>
                                        <p:attrNameLst>
                                          <p:attrName>style.visibility</p:attrName>
                                        </p:attrNameLst>
                                      </p:cBhvr>
                                      <p:to>
                                        <p:strVal val="visible"/>
                                      </p:to>
                                    </p:set>
                                    <p:animEffect transition="in" filter="fade">
                                      <p:cBhvr>
                                        <p:cTn id="7" dur="1500"/>
                                        <p:tgtEl>
                                          <p:spTgt spid="30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310"/>
                                        </p:tgtEl>
                                        <p:attrNameLst>
                                          <p:attrName>style.visibility</p:attrName>
                                        </p:attrNameLst>
                                      </p:cBhvr>
                                      <p:to>
                                        <p:strVal val="visible"/>
                                      </p:to>
                                    </p:set>
                                    <p:animEffect transition="in" filter="fade">
                                      <p:cBhvr>
                                        <p:cTn id="12" dur="1500"/>
                                        <p:tgtEl>
                                          <p:spTgt spid="3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3" nodeType="clickEffect">
                                  <p:stCondLst>
                                    <p:cond delay="0"/>
                                  </p:stCondLst>
                                  <p:iterate>
                                    <p:tmAbs val="0"/>
                                  </p:iterate>
                                  <p:childTnLst>
                                    <p:set>
                                      <p:cBhvr>
                                        <p:cTn id="16" fill="hold"/>
                                        <p:tgtEl>
                                          <p:spTgt spid="311"/>
                                        </p:tgtEl>
                                        <p:attrNameLst>
                                          <p:attrName>style.visibility</p:attrName>
                                        </p:attrNameLst>
                                      </p:cBhvr>
                                      <p:to>
                                        <p:strVal val="visible"/>
                                      </p:to>
                                    </p:set>
                                    <p:animEffect transition="in" filter="fade">
                                      <p:cBhvr>
                                        <p:cTn id="17" dur="1500"/>
                                        <p:tgtEl>
                                          <p:spTgt spid="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 grpId="1" animBg="1" advAuto="0"/>
      <p:bldP spid="310" grpId="2" animBg="1" advAuto="0"/>
      <p:bldP spid="311" grpId="3"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 name="Bible open &amp; colored GIF.gif" descr="Bible open &amp; colored GIF.gif"/>
          <p:cNvPicPr>
            <a:picLocks noChangeAspect="1"/>
          </p:cNvPicPr>
          <p:nvPr/>
        </p:nvPicPr>
        <p:blipFill>
          <a:blip r:embed="rId2"/>
          <a:stretch>
            <a:fillRect/>
          </a:stretch>
        </p:blipFill>
        <p:spPr>
          <a:xfrm>
            <a:off x="1766238" y="6252354"/>
            <a:ext cx="20851524" cy="7640253"/>
          </a:xfrm>
          <a:prstGeom prst="rect">
            <a:avLst/>
          </a:prstGeom>
          <a:ln w="12700">
            <a:miter lim="400000"/>
          </a:ln>
        </p:spPr>
      </p:pic>
      <p:sp>
        <p:nvSpPr>
          <p:cNvPr id="314" name="How Do You Know The Truth?"/>
          <p:cNvSpPr txBox="1"/>
          <p:nvPr/>
        </p:nvSpPr>
        <p:spPr>
          <a:xfrm>
            <a:off x="2000292" y="76199"/>
            <a:ext cx="20383415" cy="1854201"/>
          </a:xfrm>
          <a:prstGeom prst="rect">
            <a:avLst/>
          </a:prstGeom>
          <a:ln w="12700">
            <a:miter lim="400000"/>
          </a:ln>
          <a:effectLst>
            <a:outerShdw blurRad="279400" dist="68003" dir="5400000" rotWithShape="0">
              <a:srgbClr val="000000">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9800"/>
            </a:lvl1pPr>
          </a:lstStyle>
          <a:p>
            <a:r>
              <a:t>How Do You Know The Truth?</a:t>
            </a:r>
          </a:p>
        </p:txBody>
      </p:sp>
      <p:sp>
        <p:nvSpPr>
          <p:cNvPr id="315" name="1 John 3:18-24…"/>
          <p:cNvSpPr txBox="1"/>
          <p:nvPr/>
        </p:nvSpPr>
        <p:spPr>
          <a:xfrm>
            <a:off x="6076205" y="2745177"/>
            <a:ext cx="12231589" cy="35560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1 John 3:18-24</a:t>
            </a:r>
          </a:p>
          <a:p>
            <a:r>
              <a:t>1 John 4:1-21 (Three Tests)</a:t>
            </a:r>
          </a:p>
          <a:p>
            <a:r>
              <a:t>1 John 1:5-2:6 Walking In The Light.</a:t>
            </a:r>
          </a:p>
          <a:p>
            <a:r>
              <a:t>Matthew 5:15-29 Fruits…</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 name="Walk.png" descr="Walk.png"/>
          <p:cNvPicPr>
            <a:picLocks/>
          </p:cNvPicPr>
          <p:nvPr/>
        </p:nvPicPr>
        <p:blipFill>
          <a:blip r:embed="rId2">
            <a:alphaModFix amt="45584"/>
          </a:blip>
          <a:srcRect l="11920" t="392" b="392"/>
          <a:stretch>
            <a:fillRect/>
          </a:stretch>
        </p:blipFill>
        <p:spPr>
          <a:xfrm flipH="1">
            <a:off x="-69751" y="-76994"/>
            <a:ext cx="24523601" cy="13869855"/>
          </a:xfrm>
          <a:prstGeom prst="rect">
            <a:avLst/>
          </a:prstGeom>
          <a:ln w="12700">
            <a:miter lim="400000"/>
          </a:ln>
        </p:spPr>
      </p:pic>
      <p:sp>
        <p:nvSpPr>
          <p:cNvPr id="318" name="For this reason I have sent to you Timothy, who is my beloved and faithful child in the Lord, and he will remind you of my ways which are in Christ,       just as I teach everywhere in every church."/>
          <p:cNvSpPr txBox="1"/>
          <p:nvPr/>
        </p:nvSpPr>
        <p:spPr>
          <a:xfrm>
            <a:off x="1159271" y="952500"/>
            <a:ext cx="17240648" cy="7412286"/>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p>
            <a:pPr defTabSz="457200">
              <a:spcBef>
                <a:spcPts val="1600"/>
              </a:spcBef>
              <a:defRPr sz="6900">
                <a:solidFill>
                  <a:srgbClr val="001320"/>
                </a:solidFill>
              </a:defRPr>
            </a:pPr>
            <a:r>
              <a:rPr sz="4900" dirty="0"/>
              <a:t>For this reason I have sent to you Timothy, who is my beloved and faithful child in the Lord,</a:t>
            </a:r>
            <a:r>
              <a:rPr dirty="0"/>
              <a:t> and he will remind you of my ways which are in Christ, </a:t>
            </a:r>
            <a:r>
              <a:rPr lang="en-US" sz="9600" dirty="0"/>
              <a:t>J</a:t>
            </a:r>
            <a:r>
              <a:rPr sz="9600" dirty="0"/>
              <a:t>ust </a:t>
            </a:r>
            <a:r>
              <a:rPr lang="en-US" sz="9600" dirty="0"/>
              <a:t>A</a:t>
            </a:r>
            <a:r>
              <a:rPr sz="9600" dirty="0"/>
              <a:t>s I </a:t>
            </a:r>
            <a:r>
              <a:rPr lang="en-US" sz="9600" dirty="0"/>
              <a:t>T</a:t>
            </a:r>
            <a:r>
              <a:rPr sz="9600" dirty="0"/>
              <a:t>each </a:t>
            </a:r>
            <a:r>
              <a:rPr lang="en-US" sz="9600" dirty="0"/>
              <a:t>E</a:t>
            </a:r>
            <a:r>
              <a:rPr sz="9600" dirty="0"/>
              <a:t>verywhere </a:t>
            </a:r>
            <a:r>
              <a:rPr lang="en-US" sz="9600" dirty="0"/>
              <a:t>I</a:t>
            </a:r>
            <a:r>
              <a:rPr sz="9600" dirty="0"/>
              <a:t>n </a:t>
            </a:r>
            <a:r>
              <a:rPr lang="en-US" sz="9600" dirty="0"/>
              <a:t>E</a:t>
            </a:r>
            <a:r>
              <a:rPr sz="9600" dirty="0"/>
              <a:t>very </a:t>
            </a:r>
            <a:r>
              <a:rPr lang="en-US" sz="9600" dirty="0"/>
              <a:t>C</a:t>
            </a:r>
            <a:r>
              <a:rPr sz="9600" dirty="0"/>
              <a:t>hurch.</a:t>
            </a:r>
          </a:p>
        </p:txBody>
      </p:sp>
      <p:sp>
        <p:nvSpPr>
          <p:cNvPr id="319" name="1 Corinthians 4:17"/>
          <p:cNvSpPr txBox="1"/>
          <p:nvPr/>
        </p:nvSpPr>
        <p:spPr>
          <a:xfrm>
            <a:off x="6331556" y="12195441"/>
            <a:ext cx="9396123" cy="1164421"/>
          </a:xfrm>
          <a:prstGeom prst="rect">
            <a:avLst/>
          </a:prstGeom>
          <a:solidFill>
            <a:schemeClr val="tx1"/>
          </a:solidFill>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defTabSz="457200">
              <a:spcBef>
                <a:spcPts val="1600"/>
              </a:spcBef>
              <a:defRPr sz="6900">
                <a:solidFill>
                  <a:srgbClr val="FFFFFF"/>
                </a:solidFill>
              </a:defRPr>
            </a:lvl1pPr>
          </a:lstStyle>
          <a:p>
            <a:r>
              <a:rPr dirty="0"/>
              <a:t>1 Corinthians 4:17</a:t>
            </a:r>
          </a:p>
        </p:txBody>
      </p:sp>
    </p:spTree>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xmlns:m="http://schemas.openxmlformats.org/officeDocument/2006/math" xmlns:a14="http://schemas.microsoft.com/office/drawing/2010/main">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 name="Footprints.jpg" descr="Footprints.jpg"/>
          <p:cNvPicPr>
            <a:picLocks noChangeAspect="1"/>
          </p:cNvPicPr>
          <p:nvPr/>
        </p:nvPicPr>
        <p:blipFill>
          <a:blip r:embed="rId3"/>
          <a:srcRect t="35695" r="8608"/>
          <a:stretch>
            <a:fillRect/>
          </a:stretch>
        </p:blipFill>
        <p:spPr>
          <a:xfrm>
            <a:off x="15605868" y="10680672"/>
            <a:ext cx="7776646" cy="2853729"/>
          </a:xfrm>
          <a:prstGeom prst="rect">
            <a:avLst/>
          </a:prstGeom>
          <a:ln w="12700">
            <a:miter lim="400000"/>
          </a:ln>
        </p:spPr>
      </p:pic>
      <p:grpSp>
        <p:nvGrpSpPr>
          <p:cNvPr id="324" name="Group"/>
          <p:cNvGrpSpPr/>
          <p:nvPr/>
        </p:nvGrpSpPr>
        <p:grpSpPr>
          <a:xfrm>
            <a:off x="2256694" y="6686470"/>
            <a:ext cx="3990976" cy="2495551"/>
            <a:chOff x="0" y="0"/>
            <a:chExt cx="3990975" cy="2495550"/>
          </a:xfrm>
        </p:grpSpPr>
        <p:sp>
          <p:nvSpPr>
            <p:cNvPr id="322" name="Arrow"/>
            <p:cNvSpPr/>
            <p:nvPr/>
          </p:nvSpPr>
          <p:spPr>
            <a:xfrm>
              <a:off x="0" y="0"/>
              <a:ext cx="3990975" cy="2495550"/>
            </a:xfrm>
            <a:prstGeom prst="rightArrow">
              <a:avLst>
                <a:gd name="adj1" fmla="val 71759"/>
                <a:gd name="adj2" fmla="val 48473"/>
              </a:avLst>
            </a:prstGeom>
            <a:solidFill>
              <a:srgbClr val="1827CD"/>
            </a:solidFill>
            <a:ln w="12700" cap="flat">
              <a:solidFill>
                <a:srgbClr val="FFFFFF"/>
              </a:solidFill>
              <a:prstDash val="solid"/>
              <a:round/>
            </a:ln>
            <a:effectLst/>
          </p:spPr>
          <p:txBody>
            <a:bodyPr wrap="square" lIns="68580" tIns="68580" rIns="68580" bIns="68580" numCol="1" anchor="ctr">
              <a:noAutofit/>
            </a:bodyPr>
            <a:lstStyle/>
            <a:p>
              <a:pPr defTabSz="1828800">
                <a:defRPr sz="6000">
                  <a:solidFill>
                    <a:srgbClr val="FFFFFF"/>
                  </a:solidFill>
                  <a:latin typeface="Capitals"/>
                  <a:ea typeface="Capitals"/>
                  <a:cs typeface="Capitals"/>
                  <a:sym typeface="Capitals"/>
                </a:defRPr>
              </a:pPr>
              <a:endParaRPr/>
            </a:p>
          </p:txBody>
        </p:sp>
        <p:sp>
          <p:nvSpPr>
            <p:cNvPr id="323" name="Mk. 16:…"/>
            <p:cNvSpPr txBox="1"/>
            <p:nvPr/>
          </p:nvSpPr>
          <p:spPr>
            <a:xfrm>
              <a:off x="130232" y="292100"/>
              <a:ext cx="2862474" cy="191135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66675" tIns="66675" rIns="66675" bIns="66675" numCol="1" anchor="ctr">
              <a:spAutoFit/>
            </a:bodyPr>
            <a:lstStyle/>
            <a:p>
              <a:pPr defTabSz="1828800">
                <a:defRPr sz="5000">
                  <a:solidFill>
                    <a:srgbClr val="FFFFFF"/>
                  </a:solidFill>
                </a:defRPr>
              </a:pPr>
              <a:r>
                <a:rPr dirty="0"/>
                <a:t>Mk. 16:</a:t>
              </a:r>
            </a:p>
            <a:p>
              <a:pPr defTabSz="1828800">
                <a:defRPr sz="5000">
                  <a:solidFill>
                    <a:srgbClr val="FFFFFF"/>
                  </a:solidFill>
                </a:defRPr>
              </a:pPr>
              <a:r>
                <a:rPr dirty="0"/>
                <a:t>15-16</a:t>
              </a:r>
            </a:p>
          </p:txBody>
        </p:sp>
      </p:grpSp>
      <p:pic>
        <p:nvPicPr>
          <p:cNvPr id="325" name="image.png" descr="image.png"/>
          <p:cNvPicPr>
            <a:picLocks noChangeAspect="1"/>
          </p:cNvPicPr>
          <p:nvPr/>
        </p:nvPicPr>
        <p:blipFill>
          <a:blip r:embed="rId4"/>
          <a:stretch>
            <a:fillRect/>
          </a:stretch>
        </p:blipFill>
        <p:spPr>
          <a:xfrm>
            <a:off x="12504018" y="622146"/>
            <a:ext cx="7448551" cy="2750345"/>
          </a:xfrm>
          <a:prstGeom prst="rect">
            <a:avLst/>
          </a:prstGeom>
          <a:ln w="12700">
            <a:miter lim="400000"/>
          </a:ln>
        </p:spPr>
      </p:pic>
      <p:pic>
        <p:nvPicPr>
          <p:cNvPr id="326" name="image.png" descr="image.png"/>
          <p:cNvPicPr>
            <a:picLocks noChangeAspect="1"/>
          </p:cNvPicPr>
          <p:nvPr/>
        </p:nvPicPr>
        <p:blipFill>
          <a:blip r:embed="rId5"/>
          <a:stretch>
            <a:fillRect/>
          </a:stretch>
        </p:blipFill>
        <p:spPr>
          <a:xfrm>
            <a:off x="1232760" y="427923"/>
            <a:ext cx="6038844" cy="6205977"/>
          </a:xfrm>
          <a:prstGeom prst="rect">
            <a:avLst/>
          </a:prstGeom>
          <a:ln w="12700">
            <a:miter lim="400000"/>
          </a:ln>
        </p:spPr>
      </p:pic>
      <p:sp>
        <p:nvSpPr>
          <p:cNvPr id="327" name="Rectangle"/>
          <p:cNvSpPr/>
          <p:nvPr/>
        </p:nvSpPr>
        <p:spPr>
          <a:xfrm>
            <a:off x="940526" y="480493"/>
            <a:ext cx="22441988" cy="9258303"/>
          </a:xfrm>
          <a:prstGeom prst="rect">
            <a:avLst/>
          </a:prstGeom>
          <a:ln w="63500">
            <a:solidFill>
              <a:srgbClr val="000000"/>
            </a:solidFill>
          </a:ln>
        </p:spPr>
        <p:txBody>
          <a:bodyPr lIns="68580" tIns="68580" rIns="68580" bIns="68580" anchor="ctr"/>
          <a:lstStyle/>
          <a:p>
            <a:pPr algn="l" defTabSz="1828800">
              <a:defRPr sz="3200">
                <a:solidFill>
                  <a:srgbClr val="FFFFFF"/>
                </a:solidFill>
                <a:latin typeface="Arial"/>
                <a:ea typeface="Arial"/>
                <a:cs typeface="Arial"/>
                <a:sym typeface="Arial"/>
              </a:defRPr>
            </a:pPr>
            <a:endParaRPr/>
          </a:p>
        </p:txBody>
      </p:sp>
      <p:sp>
        <p:nvSpPr>
          <p:cNvPr id="328" name="Hear  (Rom. 10:17)…"/>
          <p:cNvSpPr txBox="1"/>
          <p:nvPr/>
        </p:nvSpPr>
        <p:spPr>
          <a:xfrm>
            <a:off x="10102849" y="3516184"/>
            <a:ext cx="11186026" cy="5934958"/>
          </a:xfrm>
          <a:prstGeom prst="rect">
            <a:avLst/>
          </a:prstGeom>
          <a:solidFill>
            <a:srgbClr val="1827CD"/>
          </a:solidFill>
          <a:ln w="63500">
            <a:solidFill>
              <a:srgbClr val="000000"/>
            </a:solidFill>
            <a:miter lim="400000"/>
          </a:ln>
          <a:extLst>
            <a:ext uri="{C572A759-6A51-4108-AA02-DFA0A04FC94B}">
              <ma14:wrappingTextBoxFlag xmlns:ma14="http://schemas.microsoft.com/office/mac/drawingml/2011/main" xmlns="" val="1"/>
            </a:ext>
          </a:extLst>
        </p:spPr>
        <p:txBody>
          <a:bodyPr wrap="square" lIns="822960" tIns="68580" rIns="548640" bIns="68580" anchor="ctr">
            <a:spAutoFit/>
          </a:bodyPr>
          <a:lstStyle/>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Hear  (Rom. 10:17)</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Believe  (Jn. 8:24)</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Repent  (Acts 2:38)</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Confess  (Mt. 10:32-33)</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Baptism  (Acts 22:16)</a:t>
            </a:r>
          </a:p>
        </p:txBody>
      </p:sp>
      <p:sp>
        <p:nvSpPr>
          <p:cNvPr id="329" name="Continue… (Matt. 28:20)"/>
          <p:cNvSpPr txBox="1"/>
          <p:nvPr/>
        </p:nvSpPr>
        <p:spPr>
          <a:xfrm>
            <a:off x="4468278" y="9914003"/>
            <a:ext cx="15025913" cy="1337062"/>
          </a:xfrm>
          <a:prstGeom prst="rect">
            <a:avLst/>
          </a:prstGeom>
          <a:solidFill>
            <a:srgbClr val="91FB8A"/>
          </a:solidFill>
          <a:ln w="25400">
            <a:solidFill>
              <a:srgbClr val="000000"/>
            </a:solidFill>
            <a:miter lim="400000"/>
          </a:ln>
          <a:extLst>
            <a:ext uri="{C572A759-6A51-4108-AA02-DFA0A04FC94B}">
              <ma14:wrappingTextBoxFlag xmlns:ma14="http://schemas.microsoft.com/office/mac/drawingml/2011/main" xmlns="" val="1"/>
            </a:ext>
          </a:extLst>
        </p:spPr>
        <p:txBody>
          <a:bodyPr lIns="35559" tIns="35559" rIns="35559" bIns="35559" anchor="ctr"/>
          <a:lstStyle>
            <a:lvl1pPr defTabSz="1300480">
              <a:spcBef>
                <a:spcPts val="300"/>
              </a:spcBef>
              <a:defRPr sz="6000">
                <a:latin typeface="Capitals"/>
                <a:ea typeface="Capitals"/>
                <a:cs typeface="Capitals"/>
                <a:sym typeface="Capitals"/>
              </a:defRPr>
            </a:lvl1pPr>
          </a:lstStyle>
          <a:p>
            <a:r>
              <a:rPr sz="8000"/>
              <a:t>Continue… (Matt. 28:20) </a:t>
            </a:r>
          </a:p>
        </p:txBody>
      </p:sp>
      <p:grpSp>
        <p:nvGrpSpPr>
          <p:cNvPr id="332" name="Group"/>
          <p:cNvGrpSpPr/>
          <p:nvPr/>
        </p:nvGrpSpPr>
        <p:grpSpPr>
          <a:xfrm>
            <a:off x="10639561" y="10989692"/>
            <a:ext cx="5887992" cy="2750344"/>
            <a:chOff x="0" y="0"/>
            <a:chExt cx="5887990" cy="2750343"/>
          </a:xfrm>
        </p:grpSpPr>
        <p:sp>
          <p:nvSpPr>
            <p:cNvPr id="330" name="Committed To Follow Jesus"/>
            <p:cNvSpPr txBox="1"/>
            <p:nvPr/>
          </p:nvSpPr>
          <p:spPr>
            <a:xfrm>
              <a:off x="0" y="2084633"/>
              <a:ext cx="5887991" cy="66571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8575" tIns="28575" rIns="28575" bIns="28575" numCol="1" anchor="ctr">
              <a:noAutofit/>
            </a:bodyPr>
            <a:lstStyle>
              <a:lvl1pPr algn="l" defTabSz="584200">
                <a:defRPr sz="2400" b="1">
                  <a:latin typeface="Marker Felt"/>
                  <a:ea typeface="Marker Felt"/>
                  <a:cs typeface="Marker Felt"/>
                  <a:sym typeface="Marker Felt"/>
                </a:defRPr>
              </a:lvl1pPr>
            </a:lstStyle>
            <a:p>
              <a:r>
                <a:t>Committed To Follow Jesus</a:t>
              </a:r>
            </a:p>
          </p:txBody>
        </p:sp>
        <p:pic>
          <p:nvPicPr>
            <p:cNvPr id="331" name="Image" descr="Image"/>
            <p:cNvPicPr>
              <a:picLocks noChangeAspect="1"/>
            </p:cNvPicPr>
            <p:nvPr/>
          </p:nvPicPr>
          <p:blipFill>
            <a:blip r:embed="rId6"/>
            <a:stretch>
              <a:fillRect/>
            </a:stretch>
          </p:blipFill>
          <p:spPr>
            <a:xfrm>
              <a:off x="40879" y="0"/>
              <a:ext cx="4979994" cy="2259502"/>
            </a:xfrm>
            <a:prstGeom prst="rect">
              <a:avLst/>
            </a:prstGeom>
            <a:ln w="12700" cap="flat">
              <a:noFill/>
              <a:miter lim="400000"/>
            </a:ln>
            <a:effectLst/>
          </p:spPr>
        </p:pic>
      </p:grpSp>
    </p:spTree>
    <p:extLst>
      <p:ext uri="{BB962C8B-B14F-4D97-AF65-F5344CB8AC3E}">
        <p14:creationId xmlns:p14="http://schemas.microsoft.com/office/powerpoint/2010/main" val="1454174847"/>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400"/>
                                  </p:stCondLst>
                                  <p:iterate>
                                    <p:tmAbs val="0"/>
                                  </p:iterate>
                                  <p:childTnLst>
                                    <p:set>
                                      <p:cBhvr>
                                        <p:cTn id="6" fill="hold"/>
                                        <p:tgtEl>
                                          <p:spTgt spid="324"/>
                                        </p:tgtEl>
                                        <p:attrNameLst>
                                          <p:attrName>style.visibility</p:attrName>
                                        </p:attrNameLst>
                                      </p:cBhvr>
                                      <p:to>
                                        <p:strVal val="visible"/>
                                      </p:to>
                                    </p:set>
                                    <p:animEffect transition="in" filter="wipe(left)">
                                      <p:cBhvr>
                                        <p:cTn id="7" dur="2000"/>
                                        <p:tgtEl>
                                          <p:spTgt spid="324"/>
                                        </p:tgtEl>
                                      </p:cBhvr>
                                    </p:animEffect>
                                  </p:childTnLst>
                                </p:cTn>
                              </p:par>
                            </p:childTnLst>
                          </p:cTn>
                        </p:par>
                        <p:par>
                          <p:cTn id="8" fill="hold">
                            <p:stCondLst>
                              <p:cond delay="2400"/>
                            </p:stCondLst>
                            <p:childTnLst>
                              <p:par>
                                <p:cTn id="9" presetID="4" presetClass="entr" presetSubtype="32" fill="hold" grpId="0" nodeType="afterEffect">
                                  <p:stCondLst>
                                    <p:cond delay="2000"/>
                                  </p:stCondLst>
                                  <p:iterate>
                                    <p:tmAbs val="0"/>
                                  </p:iterate>
                                  <p:childTnLst>
                                    <p:set>
                                      <p:cBhvr>
                                        <p:cTn id="10" fill="hold"/>
                                        <p:tgtEl>
                                          <p:spTgt spid="328">
                                            <p:bg/>
                                          </p:spTgt>
                                        </p:tgtEl>
                                        <p:attrNameLst>
                                          <p:attrName>style.visibility</p:attrName>
                                        </p:attrNameLst>
                                      </p:cBhvr>
                                      <p:to>
                                        <p:strVal val="visible"/>
                                      </p:to>
                                    </p:set>
                                    <p:animEffect transition="in" filter="box(out)">
                                      <p:cBhvr>
                                        <p:cTn id="11" dur="2000"/>
                                        <p:tgtEl>
                                          <p:spTgt spid="328">
                                            <p:bg/>
                                          </p:spTgt>
                                        </p:tgtEl>
                                      </p:cBhvr>
                                    </p:animEffect>
                                  </p:childTnLst>
                                </p:cTn>
                              </p:par>
                              <p:par>
                                <p:cTn id="12" presetID="4" presetClass="entr" presetSubtype="32" fill="hold" grpId="0" nodeType="withEffect">
                                  <p:stCondLst>
                                    <p:cond delay="2000"/>
                                  </p:stCondLst>
                                  <p:iterate>
                                    <p:tmAbs val="0"/>
                                  </p:iterate>
                                  <p:childTnLst>
                                    <p:set>
                                      <p:cBhvr>
                                        <p:cTn id="13" fill="hold"/>
                                        <p:tgtEl>
                                          <p:spTgt spid="328">
                                            <p:txEl>
                                              <p:pRg st="0" end="0"/>
                                            </p:txEl>
                                          </p:spTgt>
                                        </p:tgtEl>
                                        <p:attrNameLst>
                                          <p:attrName>style.visibility</p:attrName>
                                        </p:attrNameLst>
                                      </p:cBhvr>
                                      <p:to>
                                        <p:strVal val="visible"/>
                                      </p:to>
                                    </p:set>
                                    <p:animEffect transition="in" filter="box(out)">
                                      <p:cBhvr>
                                        <p:cTn id="14" dur="2000"/>
                                        <p:tgtEl>
                                          <p:spTgt spid="328">
                                            <p:txEl>
                                              <p:pRg st="0" end="0"/>
                                            </p:txEl>
                                          </p:spTgt>
                                        </p:tgtEl>
                                      </p:cBhvr>
                                    </p:animEffect>
                                  </p:childTnLst>
                                </p:cTn>
                              </p:par>
                            </p:childTnLst>
                          </p:cTn>
                        </p:par>
                        <p:par>
                          <p:cTn id="15" fill="hold">
                            <p:stCondLst>
                              <p:cond delay="6400"/>
                            </p:stCondLst>
                            <p:childTnLst>
                              <p:par>
                                <p:cTn id="16" presetID="4" presetClass="entr" presetSubtype="32" fill="hold" grpId="0" nodeType="afterEffect">
                                  <p:stCondLst>
                                    <p:cond delay="2000"/>
                                  </p:stCondLst>
                                  <p:iterate>
                                    <p:tmAbs val="0"/>
                                  </p:iterate>
                                  <p:childTnLst>
                                    <p:set>
                                      <p:cBhvr>
                                        <p:cTn id="17" fill="hold"/>
                                        <p:tgtEl>
                                          <p:spTgt spid="328">
                                            <p:txEl>
                                              <p:pRg st="1" end="1"/>
                                            </p:txEl>
                                          </p:spTgt>
                                        </p:tgtEl>
                                        <p:attrNameLst>
                                          <p:attrName>style.visibility</p:attrName>
                                        </p:attrNameLst>
                                      </p:cBhvr>
                                      <p:to>
                                        <p:strVal val="visible"/>
                                      </p:to>
                                    </p:set>
                                    <p:animEffect transition="in" filter="box(out)">
                                      <p:cBhvr>
                                        <p:cTn id="18" dur="2000"/>
                                        <p:tgtEl>
                                          <p:spTgt spid="328">
                                            <p:txEl>
                                              <p:pRg st="1" end="1"/>
                                            </p:txEl>
                                          </p:spTgt>
                                        </p:tgtEl>
                                      </p:cBhvr>
                                    </p:animEffect>
                                  </p:childTnLst>
                                </p:cTn>
                              </p:par>
                            </p:childTnLst>
                          </p:cTn>
                        </p:par>
                        <p:par>
                          <p:cTn id="19" fill="hold">
                            <p:stCondLst>
                              <p:cond delay="10400"/>
                            </p:stCondLst>
                            <p:childTnLst>
                              <p:par>
                                <p:cTn id="20" presetID="4" presetClass="entr" presetSubtype="32" fill="hold" grpId="0" nodeType="afterEffect">
                                  <p:stCondLst>
                                    <p:cond delay="2000"/>
                                  </p:stCondLst>
                                  <p:iterate>
                                    <p:tmAbs val="0"/>
                                  </p:iterate>
                                  <p:childTnLst>
                                    <p:set>
                                      <p:cBhvr>
                                        <p:cTn id="21" fill="hold"/>
                                        <p:tgtEl>
                                          <p:spTgt spid="328">
                                            <p:txEl>
                                              <p:pRg st="2" end="2"/>
                                            </p:txEl>
                                          </p:spTgt>
                                        </p:tgtEl>
                                        <p:attrNameLst>
                                          <p:attrName>style.visibility</p:attrName>
                                        </p:attrNameLst>
                                      </p:cBhvr>
                                      <p:to>
                                        <p:strVal val="visible"/>
                                      </p:to>
                                    </p:set>
                                    <p:animEffect transition="in" filter="box(out)">
                                      <p:cBhvr>
                                        <p:cTn id="22" dur="2000"/>
                                        <p:tgtEl>
                                          <p:spTgt spid="328">
                                            <p:txEl>
                                              <p:pRg st="2" end="2"/>
                                            </p:txEl>
                                          </p:spTgt>
                                        </p:tgtEl>
                                      </p:cBhvr>
                                    </p:animEffect>
                                  </p:childTnLst>
                                </p:cTn>
                              </p:par>
                            </p:childTnLst>
                          </p:cTn>
                        </p:par>
                        <p:par>
                          <p:cTn id="23" fill="hold">
                            <p:stCondLst>
                              <p:cond delay="14400"/>
                            </p:stCondLst>
                            <p:childTnLst>
                              <p:par>
                                <p:cTn id="24" presetID="4" presetClass="entr" presetSubtype="32" fill="hold" grpId="0" nodeType="afterEffect">
                                  <p:stCondLst>
                                    <p:cond delay="2000"/>
                                  </p:stCondLst>
                                  <p:iterate>
                                    <p:tmAbs val="0"/>
                                  </p:iterate>
                                  <p:childTnLst>
                                    <p:set>
                                      <p:cBhvr>
                                        <p:cTn id="25" fill="hold"/>
                                        <p:tgtEl>
                                          <p:spTgt spid="328">
                                            <p:txEl>
                                              <p:pRg st="3" end="3"/>
                                            </p:txEl>
                                          </p:spTgt>
                                        </p:tgtEl>
                                        <p:attrNameLst>
                                          <p:attrName>style.visibility</p:attrName>
                                        </p:attrNameLst>
                                      </p:cBhvr>
                                      <p:to>
                                        <p:strVal val="visible"/>
                                      </p:to>
                                    </p:set>
                                    <p:animEffect transition="in" filter="box(out)">
                                      <p:cBhvr>
                                        <p:cTn id="26" dur="2000"/>
                                        <p:tgtEl>
                                          <p:spTgt spid="328">
                                            <p:txEl>
                                              <p:pRg st="3" end="3"/>
                                            </p:txEl>
                                          </p:spTgt>
                                        </p:tgtEl>
                                      </p:cBhvr>
                                    </p:animEffect>
                                  </p:childTnLst>
                                </p:cTn>
                              </p:par>
                            </p:childTnLst>
                          </p:cTn>
                        </p:par>
                        <p:par>
                          <p:cTn id="27" fill="hold">
                            <p:stCondLst>
                              <p:cond delay="18400"/>
                            </p:stCondLst>
                            <p:childTnLst>
                              <p:par>
                                <p:cTn id="28" presetID="4" presetClass="entr" presetSubtype="32" fill="hold" grpId="0" nodeType="afterEffect">
                                  <p:stCondLst>
                                    <p:cond delay="2000"/>
                                  </p:stCondLst>
                                  <p:iterate>
                                    <p:tmAbs val="0"/>
                                  </p:iterate>
                                  <p:childTnLst>
                                    <p:set>
                                      <p:cBhvr>
                                        <p:cTn id="29" fill="hold"/>
                                        <p:tgtEl>
                                          <p:spTgt spid="328">
                                            <p:txEl>
                                              <p:pRg st="4" end="4"/>
                                            </p:txEl>
                                          </p:spTgt>
                                        </p:tgtEl>
                                        <p:attrNameLst>
                                          <p:attrName>style.visibility</p:attrName>
                                        </p:attrNameLst>
                                      </p:cBhvr>
                                      <p:to>
                                        <p:strVal val="visible"/>
                                      </p:to>
                                    </p:set>
                                    <p:animEffect transition="in" filter="box(out)">
                                      <p:cBhvr>
                                        <p:cTn id="30" dur="2000"/>
                                        <p:tgtEl>
                                          <p:spTgt spid="328">
                                            <p:txEl>
                                              <p:pRg st="4" end="4"/>
                                            </p:txEl>
                                          </p:spTgt>
                                        </p:tgtEl>
                                      </p:cBhvr>
                                    </p:animEffect>
                                  </p:childTnLst>
                                </p:cTn>
                              </p:par>
                            </p:childTnLst>
                          </p:cTn>
                        </p:par>
                        <p:par>
                          <p:cTn id="31" fill="hold">
                            <p:stCondLst>
                              <p:cond delay="22400"/>
                            </p:stCondLst>
                            <p:childTnLst>
                              <p:par>
                                <p:cTn id="32" presetID="22" presetClass="entr" presetSubtype="8" fill="hold" grpId="0" nodeType="afterEffect">
                                  <p:stCondLst>
                                    <p:cond delay="1000"/>
                                  </p:stCondLst>
                                  <p:iterate>
                                    <p:tmAbs val="0"/>
                                  </p:iterate>
                                  <p:childTnLst>
                                    <p:set>
                                      <p:cBhvr>
                                        <p:cTn id="33" fill="hold"/>
                                        <p:tgtEl>
                                          <p:spTgt spid="329"/>
                                        </p:tgtEl>
                                        <p:attrNameLst>
                                          <p:attrName>style.visibility</p:attrName>
                                        </p:attrNameLst>
                                      </p:cBhvr>
                                      <p:to>
                                        <p:strVal val="visible"/>
                                      </p:to>
                                    </p:set>
                                    <p:animEffect transition="in" filter="wipe(left)">
                                      <p:cBhvr>
                                        <p:cTn id="34" dur="2000"/>
                                        <p:tgtEl>
                                          <p:spTgt spid="329"/>
                                        </p:tgtEl>
                                      </p:cBhvr>
                                    </p:animEffect>
                                  </p:childTnLst>
                                </p:cTn>
                              </p:par>
                            </p:childTnLst>
                          </p:cTn>
                        </p:par>
                        <p:par>
                          <p:cTn id="35" fill="hold">
                            <p:stCondLst>
                              <p:cond delay="25400"/>
                            </p:stCondLst>
                            <p:childTnLst>
                              <p:par>
                                <p:cTn id="36" presetID="10" presetClass="entr" fill="hold" grpId="0" nodeType="afterEffect">
                                  <p:stCondLst>
                                    <p:cond delay="300"/>
                                  </p:stCondLst>
                                  <p:iterate>
                                    <p:tmAbs val="0"/>
                                  </p:iterate>
                                  <p:childTnLst>
                                    <p:set>
                                      <p:cBhvr>
                                        <p:cTn id="37" fill="hold"/>
                                        <p:tgtEl>
                                          <p:spTgt spid="332"/>
                                        </p:tgtEl>
                                        <p:attrNameLst>
                                          <p:attrName>style.visibility</p:attrName>
                                        </p:attrNameLst>
                                      </p:cBhvr>
                                      <p:to>
                                        <p:strVal val="visible"/>
                                      </p:to>
                                    </p:set>
                                    <p:animEffect transition="in" filter="fade">
                                      <p:cBhvr>
                                        <p:cTn id="38" dur="1500"/>
                                        <p:tgtEl>
                                          <p:spTgt spid="332"/>
                                        </p:tgtEl>
                                      </p:cBhvr>
                                    </p:animEffect>
                                  </p:childTnLst>
                                </p:cTn>
                              </p:par>
                            </p:childTnLst>
                          </p:cTn>
                        </p:par>
                        <p:par>
                          <p:cTn id="39" fill="hold">
                            <p:stCondLst>
                              <p:cond delay="27200"/>
                            </p:stCondLst>
                            <p:childTnLst>
                              <p:par>
                                <p:cTn id="40" presetID="22" presetClass="entr" presetSubtype="8" fill="hold" grpId="0" nodeType="afterEffect">
                                  <p:stCondLst>
                                    <p:cond delay="300"/>
                                  </p:stCondLst>
                                  <p:iterate>
                                    <p:tmAbs val="0"/>
                                  </p:iterate>
                                  <p:childTnLst>
                                    <p:set>
                                      <p:cBhvr>
                                        <p:cTn id="41" fill="hold"/>
                                        <p:tgtEl>
                                          <p:spTgt spid="321"/>
                                        </p:tgtEl>
                                        <p:attrNameLst>
                                          <p:attrName>style.visibility</p:attrName>
                                        </p:attrNameLst>
                                      </p:cBhvr>
                                      <p:to>
                                        <p:strVal val="visible"/>
                                      </p:to>
                                    </p:set>
                                    <p:animEffect transition="in" filter="wipe(left)">
                                      <p:cBhvr>
                                        <p:cTn id="42" dur="2000"/>
                                        <p:tgtEl>
                                          <p:spTgt spid="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 grpId="0" animBg="1" advAuto="0"/>
      <p:bldP spid="324" grpId="0" animBg="1" advAuto="0"/>
      <p:bldP spid="328" grpId="0" build="p" bldLvl="5" animBg="1" advAuto="0"/>
      <p:bldP spid="329" grpId="0" animBg="1" advAuto="0"/>
      <p:bldP spid="332" grpId="0" animBg="1" advAuto="0"/>
    </p:bldLst>
  </p:timing>
</p:sld>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Arial Black"/>
            <a:ea typeface="Arial Black"/>
            <a:cs typeface="Arial Black"/>
            <a:sym typeface="Arial Blac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Arial Black"/>
            <a:ea typeface="Arial Black"/>
            <a:cs typeface="Arial Black"/>
            <a:sym typeface="Arial Blac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84</TotalTime>
  <Words>1407</Words>
  <Application>Microsoft Office PowerPoint</Application>
  <PresentationFormat>Custom</PresentationFormat>
  <Paragraphs>134</Paragraphs>
  <Slides>23</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 Black</vt:lpstr>
      <vt:lpstr>Calibri</vt:lpstr>
      <vt:lpstr>Capitals</vt:lpstr>
      <vt:lpstr>Gill Sans</vt:lpstr>
      <vt:lpstr>Helvetica Light</vt:lpstr>
      <vt:lpstr>Helvetica Neue</vt:lpstr>
      <vt:lpstr>Helvetica Neue Medium</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Audit User</cp:lastModifiedBy>
  <cp:revision>30</cp:revision>
  <dcterms:modified xsi:type="dcterms:W3CDTF">2026-09-09T17:25:13Z</dcterms:modified>
</cp:coreProperties>
</file>